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65" r:id="rId3"/>
    <p:sldId id="264" r:id="rId4"/>
    <p:sldId id="257" r:id="rId5"/>
    <p:sldId id="272" r:id="rId6"/>
    <p:sldId id="258" r:id="rId7"/>
    <p:sldId id="259" r:id="rId8"/>
    <p:sldId id="262" r:id="rId9"/>
    <p:sldId id="261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89" r:id="rId18"/>
    <p:sldId id="274" r:id="rId19"/>
    <p:sldId id="277" r:id="rId20"/>
    <p:sldId id="275" r:id="rId21"/>
    <p:sldId id="285" r:id="rId22"/>
    <p:sldId id="284" r:id="rId23"/>
    <p:sldId id="276" r:id="rId24"/>
    <p:sldId id="278" r:id="rId25"/>
    <p:sldId id="280" r:id="rId26"/>
    <p:sldId id="281" r:id="rId27"/>
    <p:sldId id="286" r:id="rId28"/>
    <p:sldId id="288" r:id="rId29"/>
    <p:sldId id="283" r:id="rId30"/>
    <p:sldId id="287" r:id="rId31"/>
    <p:sldId id="282" r:id="rId32"/>
    <p:sldId id="292" r:id="rId33"/>
    <p:sldId id="303" r:id="rId34"/>
    <p:sldId id="297" r:id="rId35"/>
    <p:sldId id="294" r:id="rId36"/>
    <p:sldId id="295" r:id="rId37"/>
    <p:sldId id="299" r:id="rId38"/>
    <p:sldId id="312" r:id="rId39"/>
    <p:sldId id="314" r:id="rId40"/>
    <p:sldId id="300" r:id="rId41"/>
    <p:sldId id="311" r:id="rId42"/>
    <p:sldId id="291" r:id="rId43"/>
    <p:sldId id="296" r:id="rId44"/>
    <p:sldId id="305" r:id="rId45"/>
    <p:sldId id="309" r:id="rId46"/>
    <p:sldId id="304" r:id="rId47"/>
    <p:sldId id="302" r:id="rId48"/>
    <p:sldId id="290" r:id="rId49"/>
    <p:sldId id="306" r:id="rId50"/>
    <p:sldId id="313" r:id="rId51"/>
    <p:sldId id="307" r:id="rId52"/>
    <p:sldId id="318" r:id="rId53"/>
    <p:sldId id="328" r:id="rId54"/>
    <p:sldId id="343" r:id="rId55"/>
    <p:sldId id="329" r:id="rId56"/>
    <p:sldId id="320" r:id="rId57"/>
    <p:sldId id="315" r:id="rId58"/>
    <p:sldId id="317" r:id="rId59"/>
    <p:sldId id="331" r:id="rId60"/>
    <p:sldId id="330" r:id="rId61"/>
    <p:sldId id="332" r:id="rId62"/>
    <p:sldId id="359" r:id="rId63"/>
    <p:sldId id="321" r:id="rId64"/>
    <p:sldId id="322" r:id="rId65"/>
    <p:sldId id="327" r:id="rId66"/>
    <p:sldId id="324" r:id="rId67"/>
    <p:sldId id="325" r:id="rId68"/>
    <p:sldId id="334" r:id="rId69"/>
    <p:sldId id="335" r:id="rId70"/>
    <p:sldId id="337" r:id="rId71"/>
    <p:sldId id="340" r:id="rId72"/>
    <p:sldId id="354" r:id="rId73"/>
    <p:sldId id="336" r:id="rId74"/>
    <p:sldId id="342" r:id="rId75"/>
    <p:sldId id="339" r:id="rId76"/>
    <p:sldId id="344" r:id="rId77"/>
    <p:sldId id="348" r:id="rId78"/>
    <p:sldId id="349" r:id="rId79"/>
    <p:sldId id="345" r:id="rId80"/>
    <p:sldId id="347" r:id="rId81"/>
    <p:sldId id="346" r:id="rId82"/>
    <p:sldId id="360" r:id="rId83"/>
    <p:sldId id="358" r:id="rId84"/>
    <p:sldId id="326" r:id="rId85"/>
    <p:sldId id="353" r:id="rId86"/>
    <p:sldId id="357" r:id="rId87"/>
    <p:sldId id="351" r:id="rId88"/>
    <p:sldId id="352" r:id="rId89"/>
    <p:sldId id="372" r:id="rId90"/>
    <p:sldId id="368" r:id="rId91"/>
    <p:sldId id="367" r:id="rId92"/>
    <p:sldId id="371" r:id="rId93"/>
    <p:sldId id="361" r:id="rId94"/>
    <p:sldId id="369" r:id="rId95"/>
    <p:sldId id="370" r:id="rId96"/>
    <p:sldId id="363" r:id="rId97"/>
    <p:sldId id="364" r:id="rId98"/>
    <p:sldId id="365" r:id="rId99"/>
    <p:sldId id="316" r:id="rId10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4" clrIdx="0">
    <p:extLst>
      <p:ext uri="{19B8F6BF-5375-455C-9EA6-DF929625EA0E}">
        <p15:presenceInfo xmlns:p15="http://schemas.microsoft.com/office/powerpoint/2012/main" userId="b6811db4be14d6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E0D"/>
    <a:srgbClr val="FF0101"/>
    <a:srgbClr val="4472C4"/>
    <a:srgbClr val="E7E6E6"/>
    <a:srgbClr val="DAE3F3"/>
    <a:srgbClr val="FFFFFF"/>
    <a:srgbClr val="FEFEFE"/>
    <a:srgbClr val="53533F"/>
    <a:srgbClr val="ED7D31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4" autoAdjust="0"/>
    <p:restoredTop sz="95256" autoAdjust="0"/>
  </p:normalViewPr>
  <p:slideViewPr>
    <p:cSldViewPr snapToGrid="0" showGuides="1">
      <p:cViewPr varScale="1">
        <p:scale>
          <a:sx n="83" d="100"/>
          <a:sy n="83" d="100"/>
        </p:scale>
        <p:origin x="442" y="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F09D6-3636-4476-831D-D4F39BB5A17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2AD3-22D1-4AB6-AFFE-350057124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769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這是我亂掰的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09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(N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為字元數，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J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為資料第幾筆數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515C9-6DFD-42CF-BEFC-D6819A6BD74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86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(N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為字元數，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J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為資料第幾筆數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515C9-6DFD-42CF-BEFC-D6819A6BD74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545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開大表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162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開大表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212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我們可以用左邊</a:t>
            </a:r>
            <a:r>
              <a:rPr lang="en-US" altLang="zh-TW" dirty="0"/>
              <a:t>7</a:t>
            </a:r>
            <a:r>
              <a:rPr lang="zh-TW" altLang="en-US" dirty="0"/>
              <a:t>筆得出點的景點評估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254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求救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5851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673086</a:t>
            </a:r>
            <a:r>
              <a:rPr lang="zh-TW" altLang="en-US" dirty="0"/>
              <a:t>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423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(N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為字元數，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J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為資料第幾筆數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515C9-6DFD-42CF-BEFC-D6819A6BD74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20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673086</a:t>
            </a:r>
          </a:p>
          <a:p>
            <a:r>
              <a:rPr lang="en-US" altLang="zh-TW" dirty="0"/>
              <a:t>711</a:t>
            </a:r>
            <a:r>
              <a:rPr lang="zh-TW" altLang="en-US" dirty="0"/>
              <a:t>的資料要放入</a:t>
            </a:r>
            <a:r>
              <a:rPr lang="en-US" altLang="zh-TW" dirty="0"/>
              <a:t>DBSCAN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89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(N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為字元數，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J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為資料第幾筆數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515C9-6DFD-42CF-BEFC-D6819A6BD74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996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開大表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002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673086</a:t>
            </a:r>
          </a:p>
          <a:p>
            <a:r>
              <a:rPr lang="en-US" altLang="zh-TW" dirty="0"/>
              <a:t>711</a:t>
            </a:r>
            <a:r>
              <a:rPr lang="zh-TW" altLang="en-US" dirty="0"/>
              <a:t>的資料要放入</a:t>
            </a:r>
            <a:r>
              <a:rPr lang="en-US" altLang="zh-TW" dirty="0"/>
              <a:t>DBSCAN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447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673086</a:t>
            </a:r>
          </a:p>
          <a:p>
            <a:r>
              <a:rPr lang="en-US" altLang="zh-TW" dirty="0"/>
              <a:t>711</a:t>
            </a:r>
            <a:r>
              <a:rPr lang="zh-TW" altLang="en-US" dirty="0"/>
              <a:t>的資料要放入</a:t>
            </a:r>
            <a:r>
              <a:rPr lang="en-US" altLang="zh-TW" dirty="0"/>
              <a:t>DBSCAN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524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673086</a:t>
            </a:r>
            <a:r>
              <a:rPr lang="zh-TW" altLang="en-US" dirty="0"/>
              <a:t>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2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673086</a:t>
            </a:r>
            <a:r>
              <a:rPr lang="zh-TW" altLang="en-US" dirty="0"/>
              <a:t>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680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1:551872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986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1:34492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006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1:4311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838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1:4311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631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1:4311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0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594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針對每一個景點作</a:t>
            </a:r>
            <a:r>
              <a:rPr lang="en-US" altLang="zh-TW" dirty="0"/>
              <a:t>DBSCAN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小距離往上</a:t>
            </a:r>
            <a:r>
              <a:rPr lang="en-US" altLang="zh-TW" dirty="0"/>
              <a:t>(</a:t>
            </a:r>
            <a:r>
              <a:rPr lang="zh-TW" altLang="en-US" dirty="0"/>
              <a:t>小</a:t>
            </a:r>
            <a:r>
              <a:rPr lang="en-US" altLang="zh-TW" dirty="0"/>
              <a:t>&gt;</a:t>
            </a:r>
            <a:r>
              <a:rPr lang="zh-TW" altLang="en-US" dirty="0"/>
              <a:t>大距離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切時間</a:t>
            </a:r>
            <a:r>
              <a:rPr lang="en-US" altLang="zh-TW" dirty="0"/>
              <a:t>(</a:t>
            </a:r>
            <a:r>
              <a:rPr lang="zh-TW" altLang="en-US" dirty="0"/>
              <a:t>季</a:t>
            </a:r>
            <a:r>
              <a:rPr lang="en-US" altLang="zh-TW" dirty="0"/>
              <a:t>&gt;</a:t>
            </a:r>
            <a:r>
              <a:rPr lang="zh-TW" altLang="en-US" dirty="0"/>
              <a:t>月</a:t>
            </a:r>
            <a:r>
              <a:rPr lang="en-US" altLang="zh-TW" dirty="0"/>
              <a:t>&gt;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特殊事件</a:t>
            </a:r>
            <a:r>
              <a:rPr lang="en-US" altLang="zh-TW" dirty="0"/>
              <a:t>/</a:t>
            </a:r>
            <a:r>
              <a:rPr lang="zh-TW" altLang="en-US" dirty="0"/>
              <a:t>普通事件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五六日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每個類型舉三個例子</a:t>
            </a:r>
            <a:endParaRPr lang="en-US" altLang="zh-TW" dirty="0"/>
          </a:p>
          <a:p>
            <a:r>
              <a:rPr lang="zh-TW" altLang="en-US" dirty="0"/>
              <a:t>大甲媽祖</a:t>
            </a:r>
            <a:r>
              <a:rPr lang="en-US" altLang="zh-TW" dirty="0"/>
              <a:t>/</a:t>
            </a:r>
            <a:r>
              <a:rPr lang="zh-TW" altLang="en-US" dirty="0"/>
              <a:t>高美濕地</a:t>
            </a:r>
            <a:r>
              <a:rPr lang="en-US" altLang="zh-TW" dirty="0"/>
              <a:t>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448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加入痞客幫 </a:t>
            </a:r>
            <a:r>
              <a:rPr lang="en-US" altLang="zh-TW" dirty="0"/>
              <a:t>PTT</a:t>
            </a:r>
            <a:r>
              <a:rPr lang="zh-TW" altLang="en-US" dirty="0"/>
              <a:t>資料集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814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673086</a:t>
            </a:r>
          </a:p>
          <a:p>
            <a:r>
              <a:rPr lang="en-US" altLang="zh-TW" dirty="0"/>
              <a:t>711</a:t>
            </a:r>
            <a:r>
              <a:rPr lang="zh-TW" altLang="en-US" dirty="0"/>
              <a:t>的資料要放入</a:t>
            </a:r>
            <a:r>
              <a:rPr lang="en-US" altLang="zh-TW" dirty="0"/>
              <a:t>DBSCAN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516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隱形或是險性的作種子</a:t>
            </a:r>
            <a:r>
              <a:rPr lang="en-US" altLang="zh-TW" dirty="0"/>
              <a:t>(</a:t>
            </a:r>
            <a:r>
              <a:rPr lang="zh-TW" altLang="en-US" dirty="0"/>
              <a:t>每個都</a:t>
            </a:r>
            <a:r>
              <a:rPr lang="en-US" altLang="zh-TW" dirty="0"/>
              <a:t>try</a:t>
            </a:r>
            <a:r>
              <a:rPr lang="zh-TW" altLang="en-US" dirty="0"/>
              <a:t>一次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重疊就不在算</a:t>
            </a:r>
            <a:endParaRPr lang="en-US" altLang="zh-TW" dirty="0"/>
          </a:p>
          <a:p>
            <a:r>
              <a:rPr lang="en-US" altLang="zh-TW" dirty="0"/>
              <a:t>10</a:t>
            </a:r>
            <a:r>
              <a:rPr lang="zh-TW" altLang="en-US" dirty="0"/>
              <a:t>公里</a:t>
            </a:r>
            <a:r>
              <a:rPr lang="en-US" altLang="zh-TW" dirty="0"/>
              <a:t>,9.9</a:t>
            </a:r>
            <a:r>
              <a:rPr lang="zh-TW" altLang="en-US" dirty="0"/>
              <a:t>公里</a:t>
            </a:r>
            <a:r>
              <a:rPr lang="en-US" altLang="zh-TW" dirty="0"/>
              <a:t>,1km</a:t>
            </a:r>
          </a:p>
          <a:p>
            <a:r>
              <a:rPr lang="zh-TW" altLang="en-US" dirty="0"/>
              <a:t>第二層 群的數量有變化時，算在第二層</a:t>
            </a:r>
            <a:r>
              <a:rPr lang="en-US" altLang="zh-TW" dirty="0"/>
              <a:t>1600 1500</a:t>
            </a:r>
          </a:p>
          <a:p>
            <a:r>
              <a:rPr lang="zh-TW" altLang="en-US" dirty="0"/>
              <a:t>第三層</a:t>
            </a:r>
            <a:endParaRPr lang="en-US" altLang="zh-TW" dirty="0"/>
          </a:p>
          <a:p>
            <a:r>
              <a:rPr lang="zh-TW" altLang="en-US" dirty="0"/>
              <a:t>剩下一個影性景點</a:t>
            </a:r>
            <a:endParaRPr lang="en-US" altLang="zh-TW" dirty="0"/>
          </a:p>
          <a:p>
            <a:r>
              <a:rPr lang="en-US" altLang="zh-TW" dirty="0" err="1"/>
              <a:t>Recourcive</a:t>
            </a:r>
            <a:r>
              <a:rPr lang="zh-TW" altLang="en-US" dirty="0"/>
              <a:t> 遞迴程式</a:t>
            </a:r>
            <a:endParaRPr lang="en-US" altLang="zh-TW" dirty="0"/>
          </a:p>
          <a:p>
            <a:r>
              <a:rPr lang="zh-TW" altLang="en-US" dirty="0"/>
              <a:t>最後在加時間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024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r>
              <a:rPr lang="zh-TW" altLang="en-US" dirty="0"/>
              <a:t>公里</a:t>
            </a:r>
            <a:endParaRPr lang="en-US" altLang="zh-TW" dirty="0"/>
          </a:p>
          <a:p>
            <a:r>
              <a:rPr lang="zh-TW" altLang="en-US" dirty="0"/>
              <a:t>每</a:t>
            </a:r>
            <a:r>
              <a:rPr lang="en-US" altLang="zh-TW" dirty="0"/>
              <a:t>200mm</a:t>
            </a:r>
          </a:p>
          <a:p>
            <a:r>
              <a:rPr lang="en-US" altLang="zh-TW" dirty="0"/>
              <a:t>N</a:t>
            </a:r>
            <a:r>
              <a:rPr lang="zh-TW" altLang="en-US" dirty="0"/>
              <a:t>當新的一群的時候</a:t>
            </a:r>
            <a:endParaRPr lang="en-US" altLang="zh-TW" dirty="0"/>
          </a:p>
          <a:p>
            <a:r>
              <a:rPr lang="en-US" altLang="zh-TW" dirty="0"/>
              <a:t>N+1</a:t>
            </a:r>
          </a:p>
          <a:p>
            <a:r>
              <a:rPr lang="zh-TW" altLang="en-US" dirty="0"/>
              <a:t>直到</a:t>
            </a:r>
            <a:r>
              <a:rPr lang="en-US" altLang="zh-TW" dirty="0"/>
              <a:t>n,(</a:t>
            </a:r>
            <a:r>
              <a:rPr lang="zh-TW" altLang="en-US" dirty="0"/>
              <a:t>影藏景點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時間待不久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878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針對每一個景點作</a:t>
            </a:r>
            <a:r>
              <a:rPr lang="en-US" altLang="zh-TW" dirty="0"/>
              <a:t>DBSCAN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小距離往上</a:t>
            </a:r>
            <a:r>
              <a:rPr lang="en-US" altLang="zh-TW" dirty="0"/>
              <a:t>(</a:t>
            </a:r>
            <a:r>
              <a:rPr lang="zh-TW" altLang="en-US" dirty="0"/>
              <a:t>小</a:t>
            </a:r>
            <a:r>
              <a:rPr lang="en-US" altLang="zh-TW" dirty="0"/>
              <a:t>&gt;</a:t>
            </a:r>
            <a:r>
              <a:rPr lang="zh-TW" altLang="en-US" dirty="0"/>
              <a:t>大距離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切時間</a:t>
            </a:r>
            <a:r>
              <a:rPr lang="en-US" altLang="zh-TW" dirty="0"/>
              <a:t>(</a:t>
            </a:r>
            <a:r>
              <a:rPr lang="zh-TW" altLang="en-US" dirty="0"/>
              <a:t>季</a:t>
            </a:r>
            <a:r>
              <a:rPr lang="en-US" altLang="zh-TW" dirty="0"/>
              <a:t>&gt;</a:t>
            </a:r>
            <a:r>
              <a:rPr lang="zh-TW" altLang="en-US" dirty="0"/>
              <a:t>月</a:t>
            </a:r>
            <a:r>
              <a:rPr lang="en-US" altLang="zh-TW" dirty="0"/>
              <a:t>&gt;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特殊事件</a:t>
            </a:r>
            <a:r>
              <a:rPr lang="en-US" altLang="zh-TW" dirty="0"/>
              <a:t>/</a:t>
            </a:r>
            <a:r>
              <a:rPr lang="zh-TW" altLang="en-US" dirty="0"/>
              <a:t>普通事件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五六日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每個類型舉三個例子</a:t>
            </a:r>
            <a:endParaRPr lang="en-US" altLang="zh-TW" dirty="0"/>
          </a:p>
          <a:p>
            <a:r>
              <a:rPr lang="zh-TW" altLang="en-US" dirty="0"/>
              <a:t>大甲媽祖</a:t>
            </a:r>
            <a:r>
              <a:rPr lang="en-US" altLang="zh-TW" dirty="0"/>
              <a:t>/</a:t>
            </a:r>
            <a:r>
              <a:rPr lang="zh-TW" altLang="en-US" dirty="0"/>
              <a:t>高美濕地</a:t>
            </a:r>
            <a:r>
              <a:rPr lang="en-US" altLang="zh-TW" dirty="0"/>
              <a:t>/</a:t>
            </a:r>
          </a:p>
          <a:p>
            <a:r>
              <a:rPr lang="en-US" altLang="zh-TW" dirty="0"/>
              <a:t>6.</a:t>
            </a:r>
            <a:r>
              <a:rPr lang="zh-TW" altLang="en-US" dirty="0"/>
              <a:t>問黃建國學長</a:t>
            </a:r>
            <a:r>
              <a:rPr lang="en-US" altLang="zh-TW" dirty="0"/>
              <a:t>DBSCAN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16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針對每一個景點作</a:t>
            </a:r>
            <a:r>
              <a:rPr lang="en-US" altLang="zh-TW" dirty="0"/>
              <a:t>DBSCAN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小距離往上</a:t>
            </a:r>
            <a:r>
              <a:rPr lang="en-US" altLang="zh-TW" dirty="0"/>
              <a:t>(</a:t>
            </a:r>
            <a:r>
              <a:rPr lang="zh-TW" altLang="en-US" dirty="0"/>
              <a:t>小</a:t>
            </a:r>
            <a:r>
              <a:rPr lang="en-US" altLang="zh-TW" dirty="0"/>
              <a:t>&gt;</a:t>
            </a:r>
            <a:r>
              <a:rPr lang="zh-TW" altLang="en-US" dirty="0"/>
              <a:t>大距離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切時間</a:t>
            </a:r>
            <a:r>
              <a:rPr lang="en-US" altLang="zh-TW" dirty="0"/>
              <a:t>(</a:t>
            </a:r>
            <a:r>
              <a:rPr lang="zh-TW" altLang="en-US" dirty="0"/>
              <a:t>季</a:t>
            </a:r>
            <a:r>
              <a:rPr lang="en-US" altLang="zh-TW" dirty="0"/>
              <a:t>&gt;</a:t>
            </a:r>
            <a:r>
              <a:rPr lang="zh-TW" altLang="en-US" dirty="0"/>
              <a:t>月</a:t>
            </a:r>
            <a:r>
              <a:rPr lang="en-US" altLang="zh-TW" dirty="0"/>
              <a:t>&gt;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特殊事件</a:t>
            </a:r>
            <a:r>
              <a:rPr lang="en-US" altLang="zh-TW" dirty="0"/>
              <a:t>/</a:t>
            </a:r>
            <a:r>
              <a:rPr lang="zh-TW" altLang="en-US" dirty="0"/>
              <a:t>普通事件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五六日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每個類型舉三個例子</a:t>
            </a:r>
            <a:endParaRPr lang="en-US" altLang="zh-TW" dirty="0"/>
          </a:p>
          <a:p>
            <a:r>
              <a:rPr lang="zh-TW" altLang="en-US" dirty="0"/>
              <a:t>大甲媽祖</a:t>
            </a:r>
            <a:r>
              <a:rPr lang="en-US" altLang="zh-TW" dirty="0"/>
              <a:t>/</a:t>
            </a:r>
            <a:r>
              <a:rPr lang="zh-TW" altLang="en-US" dirty="0"/>
              <a:t>高美濕地</a:t>
            </a:r>
            <a:r>
              <a:rPr lang="en-US" altLang="zh-TW" dirty="0"/>
              <a:t>/</a:t>
            </a:r>
          </a:p>
          <a:p>
            <a:r>
              <a:rPr lang="en-US" altLang="zh-TW" dirty="0"/>
              <a:t>6.</a:t>
            </a:r>
            <a:r>
              <a:rPr lang="zh-TW" altLang="en-US" dirty="0"/>
              <a:t>問黃建國學長</a:t>
            </a:r>
            <a:r>
              <a:rPr lang="en-US" altLang="zh-TW" dirty="0"/>
              <a:t>DBSCAN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170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673086</a:t>
            </a:r>
          </a:p>
          <a:p>
            <a:r>
              <a:rPr lang="en-US" altLang="zh-TW" dirty="0"/>
              <a:t>711</a:t>
            </a:r>
            <a:r>
              <a:rPr lang="zh-TW" altLang="en-US" dirty="0"/>
              <a:t>的資料要放入</a:t>
            </a:r>
            <a:r>
              <a:rPr lang="en-US" altLang="zh-TW" dirty="0"/>
              <a:t>DBSCAN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034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9093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統計性描述 </a:t>
            </a:r>
            <a:r>
              <a:rPr lang="en-US" altLang="zh-TW" dirty="0"/>
              <a:t>n</a:t>
            </a:r>
            <a:r>
              <a:rPr lang="zh-TW" altLang="en-US" dirty="0"/>
              <a:t>的大小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55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https://g0v.hackpad.tw/ep/pad/static/aco0Hxp4IEz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15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統計性描述 </a:t>
            </a:r>
            <a:r>
              <a:rPr lang="en-US" altLang="zh-TW" dirty="0"/>
              <a:t>n</a:t>
            </a:r>
            <a:r>
              <a:rPr lang="zh-TW" altLang="en-US" dirty="0"/>
              <a:t>的大小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8770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統計性描述 </a:t>
            </a:r>
            <a:r>
              <a:rPr lang="en-US" altLang="zh-TW" dirty="0"/>
              <a:t>n</a:t>
            </a:r>
            <a:r>
              <a:rPr lang="zh-TW" altLang="en-US" dirty="0"/>
              <a:t>的大小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775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42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61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(N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為字元數，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J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為資料第幾筆數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515C9-6DFD-42CF-BEFC-D6819A6BD74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98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465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2AD3-22D1-4AB6-AFFE-350057124E6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04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978C9F-4345-4CF2-A2B2-CBF89CB18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B884B0-5606-4882-8372-D48F91690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E6C14-F187-4A3B-B120-CFB41E68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4C38FC-185D-40A7-BEB7-C516ECBBC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2D3CC4-6004-4BB9-8D82-734535642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78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EF96F-693A-4B8C-9D21-B0CAA193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2EC7109-7BA5-4F1F-BE07-3EF7A6CF8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00C8D8-CCCB-45D4-9721-FB511FD6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4A1B3B-6181-4FB2-AC28-229DFBB6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D081EF-FE1A-4422-8E22-094D42DE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67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73CA5E2-69EE-408E-A8FF-1F1520879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E2D1E8-16C2-4074-8525-2A0CD4A22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99E5A4-0E30-4699-BE47-693EF170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23FA47-75A2-4A67-B6D8-BE15C3FE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20E4C8-E396-4EDA-8650-C50279F5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40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42A8C6-D087-4791-9F97-8B6EEC52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7F3706-230D-474A-BC6B-DC9BB7B4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7A3BA8-AD81-4B3E-AD45-31D471912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38D9BB-D028-4B73-AD6D-8BC63E74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2364DD-64BC-484C-A44C-7D47308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30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3912D9-C46D-44E0-8D98-C61BB91A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D5830B-BD6E-4379-92CB-002F9AD49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D399C2-4B49-42E1-AE47-99CE8907D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C75321-23CC-4121-80C9-70F1BADC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4BD4FE-A740-47B1-B4D6-14F9ADAB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41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2D8A8A-ADE7-4105-A4E3-199293F0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F37CD8-6533-4398-A565-5E314C359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15F8FC-E483-4171-8C0D-C7C2CF635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A454FF-175B-46FC-9781-6A4EC600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94172B-F846-4B32-828D-9D668F50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31551A-6101-49E9-B2A0-8C419639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4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F42675-CB22-4CC5-8138-2CF87CA9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0DCEC5-3DA2-48DC-B7F8-77BF738EA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2527D7-782B-4943-945F-0C29BE370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E395BE-E09B-46F2-BA47-3391659E5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9DC61E-6635-4B09-977F-5DE5E70E0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944B3B-C0F6-4B7D-9C49-CAC05110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134467B-F02D-4E7A-83A6-B8DF047A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DA1FF1-C1C0-43BB-981D-16544158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8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974B6-437A-4618-9AF1-4BBE175E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363CCC-F7A4-486A-BDF1-615627F5E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ED54434-F3EE-430E-9E37-3B014EEA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0FB31F-81EC-4146-8F00-B640981D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5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616D738-CDA6-4244-A0E9-D1369292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EE88FD3-A440-46E0-9CCE-C6CF39DC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6364C3-0F68-4914-8895-4FFD3D1A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82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9A843-D841-4270-B209-5E34C78E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8C6CE-FDF0-450B-AAAD-209DBCCE4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DD8790-5907-4284-898F-031671B42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278841-B010-47F8-9B99-97F17E31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202613-5F9A-428D-8F39-E759E6B6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99E62E-E983-47B8-AB15-0A146BB1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90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FADDF-E746-4A80-847B-FC91F3BA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A5CDF7-03B2-4954-854F-0263405A2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DB9616-EB6B-45A1-9189-A65642B12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C3A944-4E18-43D0-BC58-A4A2035B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69B2A6-4E9E-442C-A008-171D51B8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CF41BB-F967-44E8-9C3D-C49D0BCB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121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979EF00-2FA5-479F-A685-1AE6727D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353ADD-E4BE-43AF-8628-412744F23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DD99FB-13E1-4329-B3A0-980A3D3E6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986CB-A677-435A-8633-64759BF8FA33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F2656B-9657-470B-90F8-10EFA5B35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2E8C0A-B57A-46BC-85C5-54702A40F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53677-EDE2-4F18-AB6A-DB2F1B6608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88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D328B1-1FA5-4C0E-B506-995DF1895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progress report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5232FE-BF39-46DB-801C-1309DAB188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6C5DD95-8115-4D79-AB51-93A071949DE7}"/>
              </a:ext>
            </a:extLst>
          </p:cNvPr>
          <p:cNvCxnSpPr/>
          <p:nvPr/>
        </p:nvCxnSpPr>
        <p:spPr>
          <a:xfrm flipV="1">
            <a:off x="3101009" y="3601941"/>
            <a:ext cx="5915770" cy="7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499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FBBEFE-D5E5-4456-8719-01E9100B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1A40819-9EE3-44F9-A2E2-0BDDF50B3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26" y="0"/>
            <a:ext cx="9393473" cy="6858000"/>
          </a:xfrm>
        </p:spPr>
      </p:pic>
    </p:spTree>
    <p:extLst>
      <p:ext uri="{BB962C8B-B14F-4D97-AF65-F5344CB8AC3E}">
        <p14:creationId xmlns:p14="http://schemas.microsoft.com/office/powerpoint/2010/main" val="1818191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BFBD167-6E20-4839-BAEB-BF3629869A62}"/>
              </a:ext>
            </a:extLst>
          </p:cNvPr>
          <p:cNvSpPr/>
          <p:nvPr/>
        </p:nvSpPr>
        <p:spPr>
          <a:xfrm>
            <a:off x="4977745" y="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爬蟲過程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FB94407-089B-4A31-9E50-14EC9E6D2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4616" r="1400" b="7373"/>
          <a:stretch/>
        </p:blipFill>
        <p:spPr>
          <a:xfrm>
            <a:off x="324465" y="0"/>
            <a:ext cx="1131195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0BE2BE7-A7A7-450E-93E2-99474A2C993F}"/>
              </a:ext>
            </a:extLst>
          </p:cNvPr>
          <p:cNvSpPr/>
          <p:nvPr/>
        </p:nvSpPr>
        <p:spPr>
          <a:xfrm>
            <a:off x="8148648" y="1260841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爬蟲結果</a:t>
            </a:r>
          </a:p>
        </p:txBody>
      </p:sp>
    </p:spTree>
    <p:extLst>
      <p:ext uri="{BB962C8B-B14F-4D97-AF65-F5344CB8AC3E}">
        <p14:creationId xmlns:p14="http://schemas.microsoft.com/office/powerpoint/2010/main" val="99931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0152ED5-C890-458B-A5C9-7D85DE714EE8}"/>
              </a:ext>
            </a:extLst>
          </p:cNvPr>
          <p:cNvSpPr/>
          <p:nvPr/>
        </p:nvSpPr>
        <p:spPr>
          <a:xfrm>
            <a:off x="5506065" y="5309420"/>
            <a:ext cx="3490451" cy="442452"/>
          </a:xfrm>
          <a:prstGeom prst="rect">
            <a:avLst/>
          </a:prstGeom>
          <a:solidFill>
            <a:schemeClr val="bg1"/>
          </a:solidFill>
          <a:ln w="190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4CBCB6-D284-4DC7-BAC2-965290B0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E5B1F67-AC26-44EB-AC3B-C50D622EA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1" y="496965"/>
            <a:ext cx="12186775" cy="6016011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8B3B5E-73D1-4865-AED6-22C9307BF5EA}"/>
              </a:ext>
            </a:extLst>
          </p:cNvPr>
          <p:cNvSpPr/>
          <p:nvPr/>
        </p:nvSpPr>
        <p:spPr>
          <a:xfrm>
            <a:off x="10374590" y="982802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中研院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38B6217-65E9-4DEC-9729-5487B1434296}"/>
              </a:ext>
            </a:extLst>
          </p:cNvPr>
          <p:cNvSpPr/>
          <p:nvPr/>
        </p:nvSpPr>
        <p:spPr>
          <a:xfrm>
            <a:off x="5407742" y="5068531"/>
            <a:ext cx="2497393" cy="393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3FC6BB1-B849-4014-960C-9E53A0AFDFC2}"/>
              </a:ext>
            </a:extLst>
          </p:cNvPr>
          <p:cNvSpPr/>
          <p:nvPr/>
        </p:nvSpPr>
        <p:spPr>
          <a:xfrm>
            <a:off x="5506065" y="5530646"/>
            <a:ext cx="3687096" cy="355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3F90691-00B6-46F1-97FE-E82D3CB54BC5}"/>
              </a:ext>
            </a:extLst>
          </p:cNvPr>
          <p:cNvSpPr/>
          <p:nvPr/>
        </p:nvSpPr>
        <p:spPr>
          <a:xfrm>
            <a:off x="6744928" y="6157451"/>
            <a:ext cx="3475703" cy="355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8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12BB90-5608-47C6-8A93-D9261BE1FFEE}"/>
              </a:ext>
            </a:extLst>
          </p:cNvPr>
          <p:cNvSpPr/>
          <p:nvPr/>
        </p:nvSpPr>
        <p:spPr>
          <a:xfrm>
            <a:off x="98322" y="-79653"/>
            <a:ext cx="986175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iv(FW) class(FW) =(FW) "(PUNC) article-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metaline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(FW) "(PUNC) &gt;(FW) &lt;(FW) span(FW) class(FW) =(FW) "(PUNC) article-meta-tag(FW) "(PUNC) &gt;(FW)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時間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&lt;(FW) /(PUNC) span(FW) &gt;(FW) &lt;(FW) span(FW) class(FW) =(FW) "(PUNC) article-meta-value(FW) "(PUNC) &gt;(FW) Mon(FW) Jun(FW) 24(FW) 16(FW) :(FW) 10(FW) :(FW) 52(FW) 2013(FW)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上面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Ncd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說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(VE)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要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有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(V_2)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三千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(Neu)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公尺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Nf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(DE)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百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(Neu)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岳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經驗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以前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(Ng)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有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(V_2)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然後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照片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不見了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(VH)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真的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是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(SHI)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要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有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(V_2)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那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(Nep)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個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Nf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經驗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嗎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(T)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謝謝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(VJ) -(FW) -(PUNC) &lt;(FW) div(FW) class(FW) =(FW) "(PUNC) article-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metaline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(FW) "(PUNC) &gt;(FW) &lt;(FW) span(FW) class(FW) =(FW) "(PUNC) article-meta-tag(FW) "(PUNC) &gt;(FW)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時間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&lt;(FW) /(PUNC) span(FW) &gt;(FW) &lt;(FW) span(FW) class(FW) =(FW) "(PUNC) article-meta-value(FW) "(PUNC) &gt;(FW) Mon(FW) Jun(FW) 24(FW) 22(FW) :(FW) 36(FW) :(FW) 13(FW) 2013(FW)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圖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文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網誌版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：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(PUNC) &lt;(FW) a(FW) 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href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(FW) =(FW) "(PUNC) http(FW) :(FW) /(PUNC) /(PUNC) blog.yam.com/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inoueminami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/article/65098769(FW) "(PUNC) 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rel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(FW) =(FW) "(PUNC) 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nofollow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(FW) "(PUNC) target(FW) =(FW) "(PUNC) _blank(FW) "(PUNC) &gt;(FW) http(FW) :(FW) /(PUNC) /(PUNC) blog.yam.com/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inoueminami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/article/65098769(FW) &lt;(FW) /(PUNC) a(FW) &gt;(FW) ------------------------------------------------------------------------------(FW)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因為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Cbb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老婆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跟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高中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同學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(DE)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聚會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(PUNC)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使得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(VL)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我們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(Nh)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又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再次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來到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(VCL)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清境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農場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散心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(PUNC)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除了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跑到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(VCL)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很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Dfa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低調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(VH)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(DE)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貝卡巧克力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莊園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參觀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(PUNC)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也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到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(VCL)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了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(Di)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之前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沒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去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(VCL)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(DE)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小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(VH)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瑞士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花園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(PUNC)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而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Cbb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入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(VCL)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住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(VCL)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(DE)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觀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湖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四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(Neu)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季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讓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(VL)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我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(Nh)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看到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(VE)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遼闊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(VH)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(DE)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風景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(PUNC)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雖然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Cbb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路途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遙遠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(VH)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(PUNC)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但是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verdana" panose="020B0604030504040204" pitchFamily="34" charset="0"/>
              </a:rPr>
              <a:t>Cbb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心靈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上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(Ng)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還是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有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(V_2)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放鬆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(VHC)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休息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(VA)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(DE)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療效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(Na) </a:t>
            </a:r>
            <a:r>
              <a:rPr lang="zh-TW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！</a:t>
            </a:r>
            <a:r>
              <a:rPr lang="en-US" altLang="zh-TW" dirty="0">
                <a:solidFill>
                  <a:srgbClr val="000000"/>
                </a:solidFill>
                <a:latin typeface="verdana" panose="020B0604030504040204" pitchFamily="34" charset="0"/>
              </a:rPr>
              <a:t>(PUNC)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D4DDCE-7E5B-4B8C-9514-F97CAFAEFEDB}"/>
              </a:ext>
            </a:extLst>
          </p:cNvPr>
          <p:cNvSpPr txBox="1"/>
          <p:nvPr/>
        </p:nvSpPr>
        <p:spPr>
          <a:xfrm>
            <a:off x="10284542" y="324464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國教院</a:t>
            </a:r>
            <a:endParaRPr lang="en-US" altLang="zh-TW" sz="4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EE83116-8336-49FD-9BFC-E5179634DE95}"/>
              </a:ext>
            </a:extLst>
          </p:cNvPr>
          <p:cNvSpPr/>
          <p:nvPr/>
        </p:nvSpPr>
        <p:spPr>
          <a:xfrm>
            <a:off x="5978012" y="5193890"/>
            <a:ext cx="1740311" cy="2728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88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9D29550-3CEC-4B6A-B25B-B5CD691D5BAC}"/>
              </a:ext>
            </a:extLst>
          </p:cNvPr>
          <p:cNvSpPr/>
          <p:nvPr/>
        </p:nvSpPr>
        <p:spPr>
          <a:xfrm>
            <a:off x="465767" y="233625"/>
            <a:ext cx="7749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大部分景點名稱為名詞</a:t>
            </a:r>
            <a:r>
              <a:rPr lang="en-US" altLang="zh-TW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名詞組合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C6DBFB-BA3C-43DA-BE00-4EC92A241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4"/>
          <a:stretch/>
        </p:blipFill>
        <p:spPr>
          <a:xfrm>
            <a:off x="1873410" y="979258"/>
            <a:ext cx="4933950" cy="54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CB4D30-9360-412A-A31C-72AAD1215CF0}"/>
              </a:ext>
            </a:extLst>
          </p:cNvPr>
          <p:cNvSpPr/>
          <p:nvPr/>
        </p:nvSpPr>
        <p:spPr>
          <a:xfrm>
            <a:off x="465767" y="233625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自資料擷取文字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C0D383-3B60-4C26-9F63-58891178D18C}"/>
              </a:ext>
            </a:extLst>
          </p:cNvPr>
          <p:cNvSpPr/>
          <p:nvPr/>
        </p:nvSpPr>
        <p:spPr>
          <a:xfrm>
            <a:off x="965039" y="1054327"/>
            <a:ext cx="277684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'</a:t>
            </a:r>
            <a:r>
              <a:rPr lang="zh-TW" altLang="en-US" dirty="0"/>
              <a:t>位置</a:t>
            </a:r>
            <a:r>
              <a:rPr lang="en-US" altLang="zh-TW" dirty="0"/>
              <a:t>(Na)\u3000</a:t>
            </a:r>
            <a:r>
              <a:rPr lang="zh-TW" altLang="en-US" dirty="0"/>
              <a:t>地址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攝計</a:t>
            </a:r>
            <a:r>
              <a:rPr lang="en-US" altLang="zh-TW" dirty="0"/>
              <a:t>(Na)\u3000</a:t>
            </a:r>
            <a:r>
              <a:rPr lang="zh-TW" altLang="en-US" dirty="0"/>
              <a:t>視界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台東</a:t>
            </a:r>
            <a:r>
              <a:rPr lang="en-US" altLang="zh-TW" dirty="0"/>
              <a:t>(Nc)\u3000</a:t>
            </a:r>
            <a:r>
              <a:rPr lang="zh-TW" altLang="en-US" dirty="0"/>
              <a:t>大武</a:t>
            </a:r>
            <a:r>
              <a:rPr lang="en-US" altLang="zh-TW" dirty="0"/>
              <a:t>(Nc)',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頂洲</a:t>
            </a:r>
            <a:r>
              <a:rPr lang="en-US" altLang="zh-TW" dirty="0"/>
              <a:t>(Nc)\u3000</a:t>
            </a:r>
            <a:r>
              <a:rPr lang="zh-TW" altLang="en-US" dirty="0"/>
              <a:t>灘岸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特產</a:t>
            </a:r>
            <a:r>
              <a:rPr lang="en-US" altLang="zh-TW" dirty="0"/>
              <a:t>(Na)\u3000</a:t>
            </a:r>
            <a:r>
              <a:rPr lang="zh-TW" altLang="en-US" dirty="0"/>
              <a:t>食品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旅島</a:t>
            </a:r>
            <a:r>
              <a:rPr lang="en-US" altLang="zh-TW" dirty="0"/>
              <a:t>(Nc)\u3000</a:t>
            </a:r>
            <a:r>
              <a:rPr lang="zh-TW" altLang="en-US" dirty="0"/>
              <a:t>民宿</a:t>
            </a:r>
            <a:r>
              <a:rPr lang="en-US" altLang="zh-TW" dirty="0"/>
              <a:t>(Nc)',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腳印</a:t>
            </a:r>
            <a:r>
              <a:rPr lang="en-US" altLang="zh-TW" dirty="0"/>
              <a:t>(Na)\u3000</a:t>
            </a:r>
            <a:r>
              <a:rPr lang="zh-TW" altLang="en-US" dirty="0"/>
              <a:t>單車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金山</a:t>
            </a:r>
            <a:r>
              <a:rPr lang="en-US" altLang="zh-TW" dirty="0"/>
              <a:t>(Nc)\u3000</a:t>
            </a:r>
            <a:r>
              <a:rPr lang="zh-TW" altLang="en-US" dirty="0"/>
              <a:t>萬里</a:t>
            </a:r>
            <a:r>
              <a:rPr lang="en-US" altLang="zh-TW" dirty="0"/>
              <a:t>(Nc)',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疊巒</a:t>
            </a:r>
            <a:r>
              <a:rPr lang="en-US" altLang="zh-TW" dirty="0"/>
              <a:t>(Na)\u3000</a:t>
            </a:r>
            <a:r>
              <a:rPr lang="zh-TW" altLang="en-US" dirty="0"/>
              <a:t>綠意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鶯路</a:t>
            </a:r>
            <a:r>
              <a:rPr lang="en-US" altLang="zh-TW" dirty="0"/>
              <a:t>(Nc)\u3000</a:t>
            </a:r>
            <a:r>
              <a:rPr lang="zh-TW" altLang="en-US" dirty="0"/>
              <a:t>花海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軍眷</a:t>
            </a:r>
            <a:r>
              <a:rPr lang="en-US" altLang="zh-TW" dirty="0"/>
              <a:t>(Na)\u3000</a:t>
            </a:r>
            <a:r>
              <a:rPr lang="zh-TW" altLang="en-US" dirty="0"/>
              <a:t>宿舍</a:t>
            </a:r>
            <a:r>
              <a:rPr lang="en-US" altLang="zh-TW" dirty="0"/>
              <a:t>(Nc)',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濟南</a:t>
            </a:r>
            <a:r>
              <a:rPr lang="en-US" altLang="zh-TW" dirty="0"/>
              <a:t>(Nc)\u3000</a:t>
            </a:r>
            <a:r>
              <a:rPr lang="zh-TW" altLang="en-US" dirty="0"/>
              <a:t>基督</a:t>
            </a:r>
            <a:r>
              <a:rPr lang="en-US" altLang="zh-TW" dirty="0"/>
              <a:t>(</a:t>
            </a:r>
            <a:r>
              <a:rPr lang="en-US" altLang="zh-TW" dirty="0" err="1"/>
              <a:t>Nb</a:t>
            </a:r>
            <a:r>
              <a:rPr lang="en-US" altLang="zh-TW" dirty="0"/>
              <a:t>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樓梯</a:t>
            </a:r>
            <a:r>
              <a:rPr lang="en-US" altLang="zh-TW" dirty="0"/>
              <a:t>(Na)\u3000</a:t>
            </a:r>
            <a:r>
              <a:rPr lang="zh-TW" altLang="en-US" dirty="0"/>
              <a:t>角落</a:t>
            </a:r>
            <a:r>
              <a:rPr lang="en-US" altLang="zh-TW" dirty="0"/>
              <a:t>(Nc)',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活動</a:t>
            </a:r>
            <a:r>
              <a:rPr lang="en-US" altLang="zh-TW" dirty="0"/>
              <a:t>(Na)\u3000</a:t>
            </a:r>
            <a:r>
              <a:rPr lang="zh-TW" altLang="en-US" dirty="0"/>
              <a:t>本質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術家</a:t>
            </a:r>
            <a:r>
              <a:rPr lang="en-US" altLang="zh-TW" dirty="0"/>
              <a:t>(Na)\u3000</a:t>
            </a:r>
            <a:r>
              <a:rPr lang="zh-TW" altLang="en-US" dirty="0"/>
              <a:t>心思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航勤</a:t>
            </a:r>
            <a:r>
              <a:rPr lang="en-US" altLang="zh-TW" dirty="0"/>
              <a:t>(Na)\u3000</a:t>
            </a:r>
            <a:r>
              <a:rPr lang="zh-TW" altLang="en-US" dirty="0"/>
              <a:t>北路</a:t>
            </a:r>
            <a:r>
              <a:rPr lang="en-US" altLang="zh-TW" dirty="0"/>
              <a:t>(Nc)',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老人</a:t>
            </a:r>
            <a:r>
              <a:rPr lang="en-US" altLang="zh-TW" dirty="0"/>
              <a:t>(Na)\u3000</a:t>
            </a:r>
            <a:r>
              <a:rPr lang="zh-TW" altLang="en-US" dirty="0"/>
              <a:t>小孩</a:t>
            </a:r>
            <a:r>
              <a:rPr lang="en-US" altLang="zh-TW" dirty="0"/>
              <a:t>(Na)',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台南</a:t>
            </a:r>
            <a:r>
              <a:rPr lang="en-US" altLang="zh-TW" dirty="0"/>
              <a:t>(Nc)\u3000</a:t>
            </a:r>
            <a:r>
              <a:rPr lang="zh-TW" altLang="en-US" dirty="0"/>
              <a:t>夜市</a:t>
            </a:r>
            <a:r>
              <a:rPr lang="en-US" altLang="zh-TW" dirty="0"/>
              <a:t>(Nc)',</a:t>
            </a:r>
          </a:p>
          <a:p>
            <a:r>
              <a:rPr lang="en-US" altLang="zh-TW" dirty="0"/>
              <a:t> '</a:t>
            </a:r>
            <a:r>
              <a:rPr lang="zh-TW" altLang="en-US" dirty="0"/>
              <a:t>斥候</a:t>
            </a:r>
            <a:r>
              <a:rPr lang="en-US" altLang="zh-TW" dirty="0"/>
              <a:t>(Na)\u3000</a:t>
            </a:r>
            <a:r>
              <a:rPr lang="zh-TW" altLang="en-US" dirty="0"/>
              <a:t>步兵</a:t>
            </a:r>
            <a:r>
              <a:rPr lang="en-US" altLang="zh-TW" dirty="0"/>
              <a:t>(Na)',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BC7FE5-41E0-4F68-9D10-70A74AAE5A13}"/>
              </a:ext>
            </a:extLst>
          </p:cNvPr>
          <p:cNvSpPr/>
          <p:nvPr/>
        </p:nvSpPr>
        <p:spPr>
          <a:xfrm>
            <a:off x="6836113" y="1054327"/>
            <a:ext cx="3354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來源</a:t>
            </a:r>
            <a:r>
              <a:rPr lang="en-US" altLang="zh-TW" dirty="0"/>
              <a:t>:</a:t>
            </a:r>
            <a:r>
              <a:rPr lang="zh-TW" altLang="en-US" dirty="0"/>
              <a:t>https://www.taiwan.net.tw/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C7A2C3-74A3-4329-BED4-93C487BC63D8}"/>
              </a:ext>
            </a:extLst>
          </p:cNvPr>
          <p:cNvSpPr/>
          <p:nvPr/>
        </p:nvSpPr>
        <p:spPr>
          <a:xfrm>
            <a:off x="7133117" y="23362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景點詞庫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C705A4-60E2-4FC1-BE26-DE144A14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96" y="1756373"/>
            <a:ext cx="6984113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4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F6A809A-C6DC-4FC3-8B4A-D271BCC5DE5F}"/>
              </a:ext>
            </a:extLst>
          </p:cNvPr>
          <p:cNvSpPr txBox="1">
            <a:spLocks/>
          </p:cNvSpPr>
          <p:nvPr/>
        </p:nvSpPr>
        <p:spPr>
          <a:xfrm>
            <a:off x="3491050" y="20622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progress report_08/19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260ADE-3643-4745-A0B8-335D98A26FA4}"/>
              </a:ext>
            </a:extLst>
          </p:cNvPr>
          <p:cNvCxnSpPr/>
          <p:nvPr/>
        </p:nvCxnSpPr>
        <p:spPr>
          <a:xfrm flipV="1">
            <a:off x="3101009" y="3601941"/>
            <a:ext cx="5915770" cy="7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35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51985E-BB61-4866-B052-A6B6EA5A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16" y="40907"/>
            <a:ext cx="9183356" cy="67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4A25D89-F08D-4539-ABC4-5372256124C2}"/>
              </a:ext>
            </a:extLst>
          </p:cNvPr>
          <p:cNvSpPr txBox="1"/>
          <p:nvPr/>
        </p:nvSpPr>
        <p:spPr>
          <a:xfrm>
            <a:off x="267855" y="240145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執行抓字</a:t>
            </a:r>
            <a:r>
              <a:rPr lang="en-US" altLang="zh-TW" sz="44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44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D47A59-7150-497D-871D-5DD2F7E7C45F}"/>
              </a:ext>
            </a:extLst>
          </p:cNvPr>
          <p:cNvSpPr txBox="1"/>
          <p:nvPr/>
        </p:nvSpPr>
        <p:spPr>
          <a:xfrm>
            <a:off x="1889990" y="410510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抓字不準確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A399F5-CAC2-4440-8B86-4232417C97D3}"/>
              </a:ext>
            </a:extLst>
          </p:cNvPr>
          <p:cNvSpPr/>
          <p:nvPr/>
        </p:nvSpPr>
        <p:spPr>
          <a:xfrm>
            <a:off x="35941" y="2264963"/>
            <a:ext cx="2343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     </a:t>
            </a:r>
            <a:r>
              <a:rPr lang="en-US" altLang="zh-TW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?</a:t>
            </a:r>
            <a:r>
              <a:rPr lang="zh-TW" altLang="en-US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    </a:t>
            </a:r>
            <a:r>
              <a:rPr lang="zh-TW" altLang="zh-TW" sz="3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(Nc)</a:t>
            </a:r>
            <a:endParaRPr lang="en-US" altLang="zh-TW" sz="3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586B93-99AB-4362-9442-93B28C74213E}"/>
              </a:ext>
            </a:extLst>
          </p:cNvPr>
          <p:cNvSpPr/>
          <p:nvPr/>
        </p:nvSpPr>
        <p:spPr>
          <a:xfrm>
            <a:off x="3232838" y="2240801"/>
            <a:ext cx="2228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    </a:t>
            </a:r>
            <a:r>
              <a:rPr lang="en-US" altLang="zh-TW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?</a:t>
            </a:r>
            <a:r>
              <a:rPr lang="zh-TW" altLang="en-US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    </a:t>
            </a:r>
            <a:r>
              <a:rPr lang="zh-TW" altLang="zh-TW" sz="3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(Nc)</a:t>
            </a:r>
            <a:endParaRPr lang="zh-TW" altLang="en-US" sz="3600" dirty="0"/>
          </a:p>
        </p:txBody>
      </p:sp>
      <p:sp>
        <p:nvSpPr>
          <p:cNvPr id="12" name="加號 11">
            <a:extLst>
              <a:ext uri="{FF2B5EF4-FFF2-40B4-BE49-F238E27FC236}">
                <a16:creationId xmlns:a16="http://schemas.microsoft.com/office/drawing/2014/main" id="{1A07D3CB-9F1B-4C10-AD82-3C49A8F388DB}"/>
              </a:ext>
            </a:extLst>
          </p:cNvPr>
          <p:cNvSpPr/>
          <p:nvPr/>
        </p:nvSpPr>
        <p:spPr>
          <a:xfrm>
            <a:off x="2244526" y="2046447"/>
            <a:ext cx="988312" cy="1042360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52F537-586B-48E0-9A45-5DF81DB5DA67}"/>
              </a:ext>
            </a:extLst>
          </p:cNvPr>
          <p:cNvSpPr txBox="1"/>
          <p:nvPr/>
        </p:nvSpPr>
        <p:spPr>
          <a:xfrm>
            <a:off x="1062578" y="317136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設定要抓幾個字元</a:t>
            </a: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F2FEDE6C-3793-4791-9D1D-E29482E7AF48}"/>
              </a:ext>
            </a:extLst>
          </p:cNvPr>
          <p:cNvSpPr/>
          <p:nvPr/>
        </p:nvSpPr>
        <p:spPr>
          <a:xfrm>
            <a:off x="5648444" y="2181088"/>
            <a:ext cx="685785" cy="814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B25A9F-2B44-4856-B725-B570B68471D9}"/>
              </a:ext>
            </a:extLst>
          </p:cNvPr>
          <p:cNvSpPr/>
          <p:nvPr/>
        </p:nvSpPr>
        <p:spPr>
          <a:xfrm>
            <a:off x="4236653" y="5911211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巧克力(Na)莊園(Na)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6676CA-BEEC-405D-BC19-2FB98FE8B7FA}"/>
              </a:ext>
            </a:extLst>
          </p:cNvPr>
          <p:cNvSpPr/>
          <p:nvPr/>
        </p:nvSpPr>
        <p:spPr>
          <a:xfrm>
            <a:off x="1277643" y="4903375"/>
            <a:ext cx="3461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克力(Na)莊園(Na)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AE42EB-AB10-4355-885F-400D8AB7CC04}"/>
              </a:ext>
            </a:extLst>
          </p:cNvPr>
          <p:cNvSpPr/>
          <p:nvPr/>
        </p:nvSpPr>
        <p:spPr>
          <a:xfrm>
            <a:off x="6449643" y="2240800"/>
            <a:ext cx="2581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   </a:t>
            </a:r>
            <a:r>
              <a:rPr lang="zh-TW" altLang="en-US" sz="3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完整</a:t>
            </a:r>
            <a:r>
              <a:rPr lang="zh-TW" altLang="en-US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  </a:t>
            </a:r>
            <a:r>
              <a:rPr lang="zh-TW" altLang="zh-TW" sz="3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(Nc)</a:t>
            </a:r>
            <a:endParaRPr lang="en-US" altLang="zh-TW" sz="3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ourier New" panose="020703090202050204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39C8DFA-E473-4E56-8791-9815BCD22E74}"/>
              </a:ext>
            </a:extLst>
          </p:cNvPr>
          <p:cNvSpPr/>
          <p:nvPr/>
        </p:nvSpPr>
        <p:spPr>
          <a:xfrm>
            <a:off x="9883785" y="2240800"/>
            <a:ext cx="2350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  </a:t>
            </a:r>
            <a:r>
              <a:rPr lang="zh-TW" altLang="en-US" sz="3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完整</a:t>
            </a:r>
            <a:r>
              <a:rPr lang="zh-TW" altLang="en-US" sz="3600" u="sng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 </a:t>
            </a:r>
            <a:r>
              <a:rPr lang="zh-TW" altLang="zh-TW" sz="3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 panose="02070309020205020404" pitchFamily="49" charset="0"/>
              </a:rPr>
              <a:t>(Nc)</a:t>
            </a:r>
            <a:endParaRPr lang="zh-TW" altLang="en-US" sz="3600" dirty="0"/>
          </a:p>
        </p:txBody>
      </p:sp>
      <p:sp>
        <p:nvSpPr>
          <p:cNvPr id="17" name="加號 16">
            <a:extLst>
              <a:ext uri="{FF2B5EF4-FFF2-40B4-BE49-F238E27FC236}">
                <a16:creationId xmlns:a16="http://schemas.microsoft.com/office/drawing/2014/main" id="{CDDA9B07-8B17-4842-B423-93D5DB000FC4}"/>
              </a:ext>
            </a:extLst>
          </p:cNvPr>
          <p:cNvSpPr/>
          <p:nvPr/>
        </p:nvSpPr>
        <p:spPr>
          <a:xfrm>
            <a:off x="8959164" y="2046447"/>
            <a:ext cx="988312" cy="1042360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E887A1-5702-4502-8FAB-D45757C449E7}"/>
              </a:ext>
            </a:extLst>
          </p:cNvPr>
          <p:cNvSpPr/>
          <p:nvPr/>
        </p:nvSpPr>
        <p:spPr>
          <a:xfrm>
            <a:off x="7187374" y="4920714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巧克力(Na)莊園(Na)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2A312C-32D0-4A1A-8C3F-3225EBC01C2E}"/>
              </a:ext>
            </a:extLst>
          </p:cNvPr>
          <p:cNvSpPr txBox="1"/>
          <p:nvPr/>
        </p:nvSpPr>
        <p:spPr>
          <a:xfrm>
            <a:off x="-7044" y="1533757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6EF59D8-BA7F-41F4-81BA-E9286F2FDF9E}"/>
              </a:ext>
            </a:extLst>
          </p:cNvPr>
          <p:cNvSpPr txBox="1"/>
          <p:nvPr/>
        </p:nvSpPr>
        <p:spPr>
          <a:xfrm flipH="1">
            <a:off x="6172439" y="1384782"/>
            <a:ext cx="133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endParaRPr lang="zh-TW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59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4D3BE-22FC-4EDC-93B8-E5E83149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會遺漏部分景點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091513-9271-4163-B1A5-D7A1BC80716E}"/>
              </a:ext>
            </a:extLst>
          </p:cNvPr>
          <p:cNvSpPr/>
          <p:nvPr/>
        </p:nvSpPr>
        <p:spPr>
          <a:xfrm>
            <a:off x="3267364" y="2394588"/>
            <a:ext cx="61638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小(VH)　瑞士(Nc)　花園(Nc)</a:t>
            </a:r>
          </a:p>
        </p:txBody>
      </p:sp>
    </p:spTree>
    <p:extLst>
      <p:ext uri="{BB962C8B-B14F-4D97-AF65-F5344CB8AC3E}">
        <p14:creationId xmlns:p14="http://schemas.microsoft.com/office/powerpoint/2010/main" val="417794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82BF8ADB-ACC7-46E7-9C66-E7BF67274D57}"/>
              </a:ext>
            </a:extLst>
          </p:cNvPr>
          <p:cNvGrpSpPr/>
          <p:nvPr/>
        </p:nvGrpSpPr>
        <p:grpSpPr>
          <a:xfrm>
            <a:off x="632775" y="2303253"/>
            <a:ext cx="4412131" cy="2943832"/>
            <a:chOff x="741872" y="552091"/>
            <a:chExt cx="10084279" cy="5529532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EE41DCF1-6E87-4F03-8FF2-30D92D15D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872" y="552091"/>
              <a:ext cx="1" cy="55295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6DDEFB2-B447-49C9-8700-E370FF8661F8}"/>
                </a:ext>
              </a:extLst>
            </p:cNvPr>
            <p:cNvCxnSpPr>
              <a:cxnSpLocks/>
            </p:cNvCxnSpPr>
            <p:nvPr/>
          </p:nvCxnSpPr>
          <p:spPr>
            <a:xfrm>
              <a:off x="741872" y="6081623"/>
              <a:ext cx="100842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AAF8231-0037-47D0-A3D6-D9F3A4274AD2}"/>
              </a:ext>
            </a:extLst>
          </p:cNvPr>
          <p:cNvSpPr txBox="1"/>
          <p:nvPr/>
        </p:nvSpPr>
        <p:spPr>
          <a:xfrm>
            <a:off x="-92333" y="1725087"/>
            <a:ext cx="553998" cy="12782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聲量數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09A96B2-7122-4859-A36C-568E51B589C3}"/>
              </a:ext>
            </a:extLst>
          </p:cNvPr>
          <p:cNvSpPr txBox="1"/>
          <p:nvPr/>
        </p:nvSpPr>
        <p:spPr>
          <a:xfrm>
            <a:off x="5044906" y="5048828"/>
            <a:ext cx="91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E5206B73-DCFE-4559-A688-6776EC58E2C1}"/>
              </a:ext>
            </a:extLst>
          </p:cNvPr>
          <p:cNvSpPr/>
          <p:nvPr/>
        </p:nvSpPr>
        <p:spPr>
          <a:xfrm>
            <a:off x="1007745" y="3003367"/>
            <a:ext cx="3823834" cy="1611894"/>
          </a:xfrm>
          <a:custGeom>
            <a:avLst/>
            <a:gdLst>
              <a:gd name="connsiteX0" fmla="*/ 0 w 8195559"/>
              <a:gd name="connsiteY0" fmla="*/ 2708695 h 2863970"/>
              <a:gd name="connsiteX1" fmla="*/ 8626 w 8195559"/>
              <a:gd name="connsiteY1" fmla="*/ 2665563 h 2863970"/>
              <a:gd name="connsiteX2" fmla="*/ 25879 w 8195559"/>
              <a:gd name="connsiteY2" fmla="*/ 2639683 h 2863970"/>
              <a:gd name="connsiteX3" fmla="*/ 43132 w 8195559"/>
              <a:gd name="connsiteY3" fmla="*/ 2605178 h 2863970"/>
              <a:gd name="connsiteX4" fmla="*/ 69011 w 8195559"/>
              <a:gd name="connsiteY4" fmla="*/ 2544793 h 2863970"/>
              <a:gd name="connsiteX5" fmla="*/ 94890 w 8195559"/>
              <a:gd name="connsiteY5" fmla="*/ 2518914 h 2863970"/>
              <a:gd name="connsiteX6" fmla="*/ 138022 w 8195559"/>
              <a:gd name="connsiteY6" fmla="*/ 2458529 h 2863970"/>
              <a:gd name="connsiteX7" fmla="*/ 172528 w 8195559"/>
              <a:gd name="connsiteY7" fmla="*/ 2380891 h 2863970"/>
              <a:gd name="connsiteX8" fmla="*/ 224287 w 8195559"/>
              <a:gd name="connsiteY8" fmla="*/ 2311880 h 2863970"/>
              <a:gd name="connsiteX9" fmla="*/ 250166 w 8195559"/>
              <a:gd name="connsiteY9" fmla="*/ 2277374 h 2863970"/>
              <a:gd name="connsiteX10" fmla="*/ 267419 w 8195559"/>
              <a:gd name="connsiteY10" fmla="*/ 2251495 h 2863970"/>
              <a:gd name="connsiteX11" fmla="*/ 293298 w 8195559"/>
              <a:gd name="connsiteY11" fmla="*/ 2242868 h 2863970"/>
              <a:gd name="connsiteX12" fmla="*/ 319177 w 8195559"/>
              <a:gd name="connsiteY12" fmla="*/ 2225616 h 2863970"/>
              <a:gd name="connsiteX13" fmla="*/ 362309 w 8195559"/>
              <a:gd name="connsiteY13" fmla="*/ 2216989 h 2863970"/>
              <a:gd name="connsiteX14" fmla="*/ 500332 w 8195559"/>
              <a:gd name="connsiteY14" fmla="*/ 2199736 h 2863970"/>
              <a:gd name="connsiteX15" fmla="*/ 836762 w 8195559"/>
              <a:gd name="connsiteY15" fmla="*/ 2225616 h 2863970"/>
              <a:gd name="connsiteX16" fmla="*/ 862641 w 8195559"/>
              <a:gd name="connsiteY16" fmla="*/ 2234242 h 2863970"/>
              <a:gd name="connsiteX17" fmla="*/ 931653 w 8195559"/>
              <a:gd name="connsiteY17" fmla="*/ 2286000 h 2863970"/>
              <a:gd name="connsiteX18" fmla="*/ 983411 w 8195559"/>
              <a:gd name="connsiteY18" fmla="*/ 2320506 h 2863970"/>
              <a:gd name="connsiteX19" fmla="*/ 1009290 w 8195559"/>
              <a:gd name="connsiteY19" fmla="*/ 2337759 h 2863970"/>
              <a:gd name="connsiteX20" fmla="*/ 1121434 w 8195559"/>
              <a:gd name="connsiteY20" fmla="*/ 2320506 h 2863970"/>
              <a:gd name="connsiteX21" fmla="*/ 1164566 w 8195559"/>
              <a:gd name="connsiteY21" fmla="*/ 2277374 h 2863970"/>
              <a:gd name="connsiteX22" fmla="*/ 1199071 w 8195559"/>
              <a:gd name="connsiteY22" fmla="*/ 2268748 h 2863970"/>
              <a:gd name="connsiteX23" fmla="*/ 1250830 w 8195559"/>
              <a:gd name="connsiteY23" fmla="*/ 2216989 h 2863970"/>
              <a:gd name="connsiteX24" fmla="*/ 1268083 w 8195559"/>
              <a:gd name="connsiteY24" fmla="*/ 2191110 h 2863970"/>
              <a:gd name="connsiteX25" fmla="*/ 1302588 w 8195559"/>
              <a:gd name="connsiteY25" fmla="*/ 2165231 h 2863970"/>
              <a:gd name="connsiteX26" fmla="*/ 1345720 w 8195559"/>
              <a:gd name="connsiteY26" fmla="*/ 2113472 h 2863970"/>
              <a:gd name="connsiteX27" fmla="*/ 1380226 w 8195559"/>
              <a:gd name="connsiteY27" fmla="*/ 2070340 h 2863970"/>
              <a:gd name="connsiteX28" fmla="*/ 1449237 w 8195559"/>
              <a:gd name="connsiteY28" fmla="*/ 2001329 h 2863970"/>
              <a:gd name="connsiteX29" fmla="*/ 1483743 w 8195559"/>
              <a:gd name="connsiteY29" fmla="*/ 1958197 h 2863970"/>
              <a:gd name="connsiteX30" fmla="*/ 1518249 w 8195559"/>
              <a:gd name="connsiteY30" fmla="*/ 1923691 h 2863970"/>
              <a:gd name="connsiteX31" fmla="*/ 1544128 w 8195559"/>
              <a:gd name="connsiteY31" fmla="*/ 1889185 h 2863970"/>
              <a:gd name="connsiteX32" fmla="*/ 1578634 w 8195559"/>
              <a:gd name="connsiteY32" fmla="*/ 1854680 h 2863970"/>
              <a:gd name="connsiteX33" fmla="*/ 1639019 w 8195559"/>
              <a:gd name="connsiteY33" fmla="*/ 1759789 h 2863970"/>
              <a:gd name="connsiteX34" fmla="*/ 1664898 w 8195559"/>
              <a:gd name="connsiteY34" fmla="*/ 1725283 h 2863970"/>
              <a:gd name="connsiteX35" fmla="*/ 1708030 w 8195559"/>
              <a:gd name="connsiteY35" fmla="*/ 1639019 h 2863970"/>
              <a:gd name="connsiteX36" fmla="*/ 1716656 w 8195559"/>
              <a:gd name="connsiteY36" fmla="*/ 1604514 h 2863970"/>
              <a:gd name="connsiteX37" fmla="*/ 1733909 w 8195559"/>
              <a:gd name="connsiteY37" fmla="*/ 1500997 h 2863970"/>
              <a:gd name="connsiteX38" fmla="*/ 1742536 w 8195559"/>
              <a:gd name="connsiteY38" fmla="*/ 1285336 h 2863970"/>
              <a:gd name="connsiteX39" fmla="*/ 1759788 w 8195559"/>
              <a:gd name="connsiteY39" fmla="*/ 724619 h 2863970"/>
              <a:gd name="connsiteX40" fmla="*/ 1785668 w 8195559"/>
              <a:gd name="connsiteY40" fmla="*/ 646982 h 2863970"/>
              <a:gd name="connsiteX41" fmla="*/ 1802920 w 8195559"/>
              <a:gd name="connsiteY41" fmla="*/ 612476 h 2863970"/>
              <a:gd name="connsiteX42" fmla="*/ 1811547 w 8195559"/>
              <a:gd name="connsiteY42" fmla="*/ 586597 h 2863970"/>
              <a:gd name="connsiteX43" fmla="*/ 1837426 w 8195559"/>
              <a:gd name="connsiteY43" fmla="*/ 552091 h 2863970"/>
              <a:gd name="connsiteX44" fmla="*/ 1871932 w 8195559"/>
              <a:gd name="connsiteY44" fmla="*/ 500333 h 2863970"/>
              <a:gd name="connsiteX45" fmla="*/ 1906437 w 8195559"/>
              <a:gd name="connsiteY45" fmla="*/ 457200 h 2863970"/>
              <a:gd name="connsiteX46" fmla="*/ 1958196 w 8195559"/>
              <a:gd name="connsiteY46" fmla="*/ 362310 h 2863970"/>
              <a:gd name="connsiteX47" fmla="*/ 2122098 w 8195559"/>
              <a:gd name="connsiteY47" fmla="*/ 207034 h 2863970"/>
              <a:gd name="connsiteX48" fmla="*/ 2225615 w 8195559"/>
              <a:gd name="connsiteY48" fmla="*/ 103517 h 2863970"/>
              <a:gd name="connsiteX49" fmla="*/ 2268747 w 8195559"/>
              <a:gd name="connsiteY49" fmla="*/ 69012 h 2863970"/>
              <a:gd name="connsiteX50" fmla="*/ 2303253 w 8195559"/>
              <a:gd name="connsiteY50" fmla="*/ 34506 h 2863970"/>
              <a:gd name="connsiteX51" fmla="*/ 2337758 w 8195559"/>
              <a:gd name="connsiteY51" fmla="*/ 17253 h 2863970"/>
              <a:gd name="connsiteX52" fmla="*/ 2363637 w 8195559"/>
              <a:gd name="connsiteY52" fmla="*/ 0 h 2863970"/>
              <a:gd name="connsiteX53" fmla="*/ 2406770 w 8195559"/>
              <a:gd name="connsiteY53" fmla="*/ 25880 h 2863970"/>
              <a:gd name="connsiteX54" fmla="*/ 2441275 w 8195559"/>
              <a:gd name="connsiteY54" fmla="*/ 43133 h 2863970"/>
              <a:gd name="connsiteX55" fmla="*/ 2475781 w 8195559"/>
              <a:gd name="connsiteY55" fmla="*/ 69012 h 2863970"/>
              <a:gd name="connsiteX56" fmla="*/ 2501660 w 8195559"/>
              <a:gd name="connsiteY56" fmla="*/ 77638 h 2863970"/>
              <a:gd name="connsiteX57" fmla="*/ 2536166 w 8195559"/>
              <a:gd name="connsiteY57" fmla="*/ 94891 h 2863970"/>
              <a:gd name="connsiteX58" fmla="*/ 2562045 w 8195559"/>
              <a:gd name="connsiteY58" fmla="*/ 103517 h 2863970"/>
              <a:gd name="connsiteX59" fmla="*/ 2656936 w 8195559"/>
              <a:gd name="connsiteY59" fmla="*/ 138023 h 2863970"/>
              <a:gd name="connsiteX60" fmla="*/ 2794958 w 8195559"/>
              <a:gd name="connsiteY60" fmla="*/ 163902 h 2863970"/>
              <a:gd name="connsiteX61" fmla="*/ 2881222 w 8195559"/>
              <a:gd name="connsiteY61" fmla="*/ 181155 h 2863970"/>
              <a:gd name="connsiteX62" fmla="*/ 3200400 w 8195559"/>
              <a:gd name="connsiteY62" fmla="*/ 189782 h 2863970"/>
              <a:gd name="connsiteX63" fmla="*/ 3390181 w 8195559"/>
              <a:gd name="connsiteY63" fmla="*/ 215661 h 2863970"/>
              <a:gd name="connsiteX64" fmla="*/ 3416060 w 8195559"/>
              <a:gd name="connsiteY64" fmla="*/ 224287 h 2863970"/>
              <a:gd name="connsiteX65" fmla="*/ 3433313 w 8195559"/>
              <a:gd name="connsiteY65" fmla="*/ 258793 h 2863970"/>
              <a:gd name="connsiteX66" fmla="*/ 3459192 w 8195559"/>
              <a:gd name="connsiteY66" fmla="*/ 293299 h 2863970"/>
              <a:gd name="connsiteX67" fmla="*/ 3467819 w 8195559"/>
              <a:gd name="connsiteY67" fmla="*/ 336431 h 2863970"/>
              <a:gd name="connsiteX68" fmla="*/ 3476445 w 8195559"/>
              <a:gd name="connsiteY68" fmla="*/ 370936 h 2863970"/>
              <a:gd name="connsiteX69" fmla="*/ 3485071 w 8195559"/>
              <a:gd name="connsiteY69" fmla="*/ 414068 h 2863970"/>
              <a:gd name="connsiteX70" fmla="*/ 3493698 w 8195559"/>
              <a:gd name="connsiteY70" fmla="*/ 439948 h 2863970"/>
              <a:gd name="connsiteX71" fmla="*/ 3502324 w 8195559"/>
              <a:gd name="connsiteY71" fmla="*/ 474453 h 2863970"/>
              <a:gd name="connsiteX72" fmla="*/ 3510951 w 8195559"/>
              <a:gd name="connsiteY72" fmla="*/ 577970 h 2863970"/>
              <a:gd name="connsiteX73" fmla="*/ 3528204 w 8195559"/>
              <a:gd name="connsiteY73" fmla="*/ 655608 h 2863970"/>
              <a:gd name="connsiteX74" fmla="*/ 3536830 w 8195559"/>
              <a:gd name="connsiteY74" fmla="*/ 741872 h 2863970"/>
              <a:gd name="connsiteX75" fmla="*/ 3545456 w 8195559"/>
              <a:gd name="connsiteY75" fmla="*/ 802257 h 2863970"/>
              <a:gd name="connsiteX76" fmla="*/ 3554083 w 8195559"/>
              <a:gd name="connsiteY76" fmla="*/ 854016 h 2863970"/>
              <a:gd name="connsiteX77" fmla="*/ 3571336 w 8195559"/>
              <a:gd name="connsiteY77" fmla="*/ 983412 h 2863970"/>
              <a:gd name="connsiteX78" fmla="*/ 3579962 w 8195559"/>
              <a:gd name="connsiteY78" fmla="*/ 1095555 h 2863970"/>
              <a:gd name="connsiteX79" fmla="*/ 3588588 w 8195559"/>
              <a:gd name="connsiteY79" fmla="*/ 1302589 h 2863970"/>
              <a:gd name="connsiteX80" fmla="*/ 3605841 w 8195559"/>
              <a:gd name="connsiteY80" fmla="*/ 1371600 h 2863970"/>
              <a:gd name="connsiteX81" fmla="*/ 3666226 w 8195559"/>
              <a:gd name="connsiteY81" fmla="*/ 1423359 h 2863970"/>
              <a:gd name="connsiteX82" fmla="*/ 3700732 w 8195559"/>
              <a:gd name="connsiteY82" fmla="*/ 1500997 h 2863970"/>
              <a:gd name="connsiteX83" fmla="*/ 3735237 w 8195559"/>
              <a:gd name="connsiteY83" fmla="*/ 1570008 h 2863970"/>
              <a:gd name="connsiteX84" fmla="*/ 3786996 w 8195559"/>
              <a:gd name="connsiteY84" fmla="*/ 1621766 h 2863970"/>
              <a:gd name="connsiteX85" fmla="*/ 3795622 w 8195559"/>
              <a:gd name="connsiteY85" fmla="*/ 1647646 h 2863970"/>
              <a:gd name="connsiteX86" fmla="*/ 3899139 w 8195559"/>
              <a:gd name="connsiteY86" fmla="*/ 1699404 h 2863970"/>
              <a:gd name="connsiteX87" fmla="*/ 3925019 w 8195559"/>
              <a:gd name="connsiteY87" fmla="*/ 1708031 h 2863970"/>
              <a:gd name="connsiteX88" fmla="*/ 3976777 w 8195559"/>
              <a:gd name="connsiteY88" fmla="*/ 1733910 h 2863970"/>
              <a:gd name="connsiteX89" fmla="*/ 4045788 w 8195559"/>
              <a:gd name="connsiteY89" fmla="*/ 1768416 h 2863970"/>
              <a:gd name="connsiteX90" fmla="*/ 4183811 w 8195559"/>
              <a:gd name="connsiteY90" fmla="*/ 1785668 h 2863970"/>
              <a:gd name="connsiteX91" fmla="*/ 4235570 w 8195559"/>
              <a:gd name="connsiteY91" fmla="*/ 1802921 h 2863970"/>
              <a:gd name="connsiteX92" fmla="*/ 4261449 w 8195559"/>
              <a:gd name="connsiteY92" fmla="*/ 1828800 h 2863970"/>
              <a:gd name="connsiteX93" fmla="*/ 4313207 w 8195559"/>
              <a:gd name="connsiteY93" fmla="*/ 1880559 h 2863970"/>
              <a:gd name="connsiteX94" fmla="*/ 4356339 w 8195559"/>
              <a:gd name="connsiteY94" fmla="*/ 1889185 h 2863970"/>
              <a:gd name="connsiteX95" fmla="*/ 4641011 w 8195559"/>
              <a:gd name="connsiteY95" fmla="*/ 1897812 h 2863970"/>
              <a:gd name="connsiteX96" fmla="*/ 5400136 w 8195559"/>
              <a:gd name="connsiteY96" fmla="*/ 1906438 h 2863970"/>
              <a:gd name="connsiteX97" fmla="*/ 5676181 w 8195559"/>
              <a:gd name="connsiteY97" fmla="*/ 1915065 h 2863970"/>
              <a:gd name="connsiteX98" fmla="*/ 5702060 w 8195559"/>
              <a:gd name="connsiteY98" fmla="*/ 1923691 h 2863970"/>
              <a:gd name="connsiteX99" fmla="*/ 5762445 w 8195559"/>
              <a:gd name="connsiteY99" fmla="*/ 1949570 h 2863970"/>
              <a:gd name="connsiteX100" fmla="*/ 5831456 w 8195559"/>
              <a:gd name="connsiteY100" fmla="*/ 1975450 h 2863970"/>
              <a:gd name="connsiteX101" fmla="*/ 5934973 w 8195559"/>
              <a:gd name="connsiteY101" fmla="*/ 2044461 h 2863970"/>
              <a:gd name="connsiteX102" fmla="*/ 5969479 w 8195559"/>
              <a:gd name="connsiteY102" fmla="*/ 2087593 h 2863970"/>
              <a:gd name="connsiteX103" fmla="*/ 6012611 w 8195559"/>
              <a:gd name="connsiteY103" fmla="*/ 2122099 h 2863970"/>
              <a:gd name="connsiteX104" fmla="*/ 6314536 w 8195559"/>
              <a:gd name="connsiteY104" fmla="*/ 2147978 h 2863970"/>
              <a:gd name="connsiteX105" fmla="*/ 6340415 w 8195559"/>
              <a:gd name="connsiteY105" fmla="*/ 2156604 h 2863970"/>
              <a:gd name="connsiteX106" fmla="*/ 6366294 w 8195559"/>
              <a:gd name="connsiteY106" fmla="*/ 2191110 h 2863970"/>
              <a:gd name="connsiteX107" fmla="*/ 6400800 w 8195559"/>
              <a:gd name="connsiteY107" fmla="*/ 2251495 h 2863970"/>
              <a:gd name="connsiteX108" fmla="*/ 6461185 w 8195559"/>
              <a:gd name="connsiteY108" fmla="*/ 2303253 h 2863970"/>
              <a:gd name="connsiteX109" fmla="*/ 6487064 w 8195559"/>
              <a:gd name="connsiteY109" fmla="*/ 2311880 h 2863970"/>
              <a:gd name="connsiteX110" fmla="*/ 6521570 w 8195559"/>
              <a:gd name="connsiteY110" fmla="*/ 2337759 h 2863970"/>
              <a:gd name="connsiteX111" fmla="*/ 6590581 w 8195559"/>
              <a:gd name="connsiteY111" fmla="*/ 2372265 h 2863970"/>
              <a:gd name="connsiteX112" fmla="*/ 6633713 w 8195559"/>
              <a:gd name="connsiteY112" fmla="*/ 2415397 h 2863970"/>
              <a:gd name="connsiteX113" fmla="*/ 6694098 w 8195559"/>
              <a:gd name="connsiteY113" fmla="*/ 2449902 h 2863970"/>
              <a:gd name="connsiteX114" fmla="*/ 6728604 w 8195559"/>
              <a:gd name="connsiteY114" fmla="*/ 2458529 h 2863970"/>
              <a:gd name="connsiteX115" fmla="*/ 6797615 w 8195559"/>
              <a:gd name="connsiteY115" fmla="*/ 2536166 h 2863970"/>
              <a:gd name="connsiteX116" fmla="*/ 6832120 w 8195559"/>
              <a:gd name="connsiteY116" fmla="*/ 2605178 h 2863970"/>
              <a:gd name="connsiteX117" fmla="*/ 6918385 w 8195559"/>
              <a:gd name="connsiteY117" fmla="*/ 2622431 h 2863970"/>
              <a:gd name="connsiteX118" fmla="*/ 7004649 w 8195559"/>
              <a:gd name="connsiteY118" fmla="*/ 2648310 h 2863970"/>
              <a:gd name="connsiteX119" fmla="*/ 7203056 w 8195559"/>
              <a:gd name="connsiteY119" fmla="*/ 2639683 h 2863970"/>
              <a:gd name="connsiteX120" fmla="*/ 7625751 w 8195559"/>
              <a:gd name="connsiteY120" fmla="*/ 2648310 h 2863970"/>
              <a:gd name="connsiteX121" fmla="*/ 7651630 w 8195559"/>
              <a:gd name="connsiteY121" fmla="*/ 2656936 h 2863970"/>
              <a:gd name="connsiteX122" fmla="*/ 7703388 w 8195559"/>
              <a:gd name="connsiteY122" fmla="*/ 2665563 h 2863970"/>
              <a:gd name="connsiteX123" fmla="*/ 7815532 w 8195559"/>
              <a:gd name="connsiteY123" fmla="*/ 2674189 h 2863970"/>
              <a:gd name="connsiteX124" fmla="*/ 7979434 w 8195559"/>
              <a:gd name="connsiteY124" fmla="*/ 2691442 h 2863970"/>
              <a:gd name="connsiteX125" fmla="*/ 8022566 w 8195559"/>
              <a:gd name="connsiteY125" fmla="*/ 2725948 h 2863970"/>
              <a:gd name="connsiteX126" fmla="*/ 8074324 w 8195559"/>
              <a:gd name="connsiteY126" fmla="*/ 2786333 h 2863970"/>
              <a:gd name="connsiteX127" fmla="*/ 8143336 w 8195559"/>
              <a:gd name="connsiteY127" fmla="*/ 2803585 h 2863970"/>
              <a:gd name="connsiteX128" fmla="*/ 8169215 w 8195559"/>
              <a:gd name="connsiteY128" fmla="*/ 2812212 h 2863970"/>
              <a:gd name="connsiteX129" fmla="*/ 8195094 w 8195559"/>
              <a:gd name="connsiteY129" fmla="*/ 2863970 h 286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8195559" h="2863970">
                <a:moveTo>
                  <a:pt x="0" y="2708695"/>
                </a:moveTo>
                <a:cubicBezTo>
                  <a:pt x="2875" y="2694318"/>
                  <a:pt x="3478" y="2679292"/>
                  <a:pt x="8626" y="2665563"/>
                </a:cubicBezTo>
                <a:cubicBezTo>
                  <a:pt x="12266" y="2655855"/>
                  <a:pt x="20735" y="2648685"/>
                  <a:pt x="25879" y="2639683"/>
                </a:cubicBezTo>
                <a:cubicBezTo>
                  <a:pt x="32259" y="2628518"/>
                  <a:pt x="38066" y="2616998"/>
                  <a:pt x="43132" y="2605178"/>
                </a:cubicBezTo>
                <a:cubicBezTo>
                  <a:pt x="55201" y="2577016"/>
                  <a:pt x="48573" y="2573407"/>
                  <a:pt x="69011" y="2544793"/>
                </a:cubicBezTo>
                <a:cubicBezTo>
                  <a:pt x="76102" y="2534866"/>
                  <a:pt x="87799" y="2528841"/>
                  <a:pt x="94890" y="2518914"/>
                </a:cubicBezTo>
                <a:cubicBezTo>
                  <a:pt x="151661" y="2439434"/>
                  <a:pt x="70736" y="2525815"/>
                  <a:pt x="138022" y="2458529"/>
                </a:cubicBezTo>
                <a:cubicBezTo>
                  <a:pt x="148405" y="2427383"/>
                  <a:pt x="151799" y="2413136"/>
                  <a:pt x="172528" y="2380891"/>
                </a:cubicBezTo>
                <a:cubicBezTo>
                  <a:pt x="188077" y="2356703"/>
                  <a:pt x="207034" y="2334884"/>
                  <a:pt x="224287" y="2311880"/>
                </a:cubicBezTo>
                <a:cubicBezTo>
                  <a:pt x="232913" y="2300378"/>
                  <a:pt x="242191" y="2289337"/>
                  <a:pt x="250166" y="2277374"/>
                </a:cubicBezTo>
                <a:cubicBezTo>
                  <a:pt x="255917" y="2268748"/>
                  <a:pt x="259323" y="2257972"/>
                  <a:pt x="267419" y="2251495"/>
                </a:cubicBezTo>
                <a:cubicBezTo>
                  <a:pt x="274519" y="2245815"/>
                  <a:pt x="285165" y="2246935"/>
                  <a:pt x="293298" y="2242868"/>
                </a:cubicBezTo>
                <a:cubicBezTo>
                  <a:pt x="302571" y="2238232"/>
                  <a:pt x="309470" y="2229256"/>
                  <a:pt x="319177" y="2225616"/>
                </a:cubicBezTo>
                <a:cubicBezTo>
                  <a:pt x="332906" y="2220468"/>
                  <a:pt x="347846" y="2219399"/>
                  <a:pt x="362309" y="2216989"/>
                </a:cubicBezTo>
                <a:cubicBezTo>
                  <a:pt x="411527" y="2208786"/>
                  <a:pt x="449797" y="2205351"/>
                  <a:pt x="500332" y="2199736"/>
                </a:cubicBezTo>
                <a:cubicBezTo>
                  <a:pt x="870328" y="2210619"/>
                  <a:pt x="693125" y="2171752"/>
                  <a:pt x="836762" y="2225616"/>
                </a:cubicBezTo>
                <a:cubicBezTo>
                  <a:pt x="845276" y="2228809"/>
                  <a:pt x="854283" y="2230660"/>
                  <a:pt x="862641" y="2234242"/>
                </a:cubicBezTo>
                <a:cubicBezTo>
                  <a:pt x="920819" y="2259175"/>
                  <a:pt x="876514" y="2241889"/>
                  <a:pt x="931653" y="2286000"/>
                </a:cubicBezTo>
                <a:cubicBezTo>
                  <a:pt x="947845" y="2298953"/>
                  <a:pt x="966158" y="2309004"/>
                  <a:pt x="983411" y="2320506"/>
                </a:cubicBezTo>
                <a:lnTo>
                  <a:pt x="1009290" y="2337759"/>
                </a:lnTo>
                <a:cubicBezTo>
                  <a:pt x="1046671" y="2332008"/>
                  <a:pt x="1084742" y="2329679"/>
                  <a:pt x="1121434" y="2320506"/>
                </a:cubicBezTo>
                <a:cubicBezTo>
                  <a:pt x="1167440" y="2309004"/>
                  <a:pt x="1130061" y="2300377"/>
                  <a:pt x="1164566" y="2277374"/>
                </a:cubicBezTo>
                <a:cubicBezTo>
                  <a:pt x="1174431" y="2270798"/>
                  <a:pt x="1187569" y="2271623"/>
                  <a:pt x="1199071" y="2268748"/>
                </a:cubicBezTo>
                <a:cubicBezTo>
                  <a:pt x="1239729" y="2207759"/>
                  <a:pt x="1186632" y="2281186"/>
                  <a:pt x="1250830" y="2216989"/>
                </a:cubicBezTo>
                <a:cubicBezTo>
                  <a:pt x="1258161" y="2209658"/>
                  <a:pt x="1260752" y="2198441"/>
                  <a:pt x="1268083" y="2191110"/>
                </a:cubicBezTo>
                <a:cubicBezTo>
                  <a:pt x="1278249" y="2180944"/>
                  <a:pt x="1291086" y="2173857"/>
                  <a:pt x="1302588" y="2165231"/>
                </a:cubicBezTo>
                <a:cubicBezTo>
                  <a:pt x="1337896" y="2112268"/>
                  <a:pt x="1299228" y="2166606"/>
                  <a:pt x="1345720" y="2113472"/>
                </a:cubicBezTo>
                <a:cubicBezTo>
                  <a:pt x="1357844" y="2099616"/>
                  <a:pt x="1367737" y="2083869"/>
                  <a:pt x="1380226" y="2070340"/>
                </a:cubicBezTo>
                <a:cubicBezTo>
                  <a:pt x="1402292" y="2046435"/>
                  <a:pt x="1428914" y="2026732"/>
                  <a:pt x="1449237" y="2001329"/>
                </a:cubicBezTo>
                <a:cubicBezTo>
                  <a:pt x="1460739" y="1986952"/>
                  <a:pt x="1471511" y="1971958"/>
                  <a:pt x="1483743" y="1958197"/>
                </a:cubicBezTo>
                <a:cubicBezTo>
                  <a:pt x="1494550" y="1946039"/>
                  <a:pt x="1507538" y="1935933"/>
                  <a:pt x="1518249" y="1923691"/>
                </a:cubicBezTo>
                <a:cubicBezTo>
                  <a:pt x="1527717" y="1912871"/>
                  <a:pt x="1534660" y="1900005"/>
                  <a:pt x="1544128" y="1889185"/>
                </a:cubicBezTo>
                <a:cubicBezTo>
                  <a:pt x="1554839" y="1876944"/>
                  <a:pt x="1569015" y="1867797"/>
                  <a:pt x="1578634" y="1854680"/>
                </a:cubicBezTo>
                <a:cubicBezTo>
                  <a:pt x="1600805" y="1824447"/>
                  <a:pt x="1616524" y="1789783"/>
                  <a:pt x="1639019" y="1759789"/>
                </a:cubicBezTo>
                <a:lnTo>
                  <a:pt x="1664898" y="1725283"/>
                </a:lnTo>
                <a:cubicBezTo>
                  <a:pt x="1717725" y="1566806"/>
                  <a:pt x="1646710" y="1761660"/>
                  <a:pt x="1708030" y="1639019"/>
                </a:cubicBezTo>
                <a:cubicBezTo>
                  <a:pt x="1713332" y="1628415"/>
                  <a:pt x="1714084" y="1616087"/>
                  <a:pt x="1716656" y="1604514"/>
                </a:cubicBezTo>
                <a:cubicBezTo>
                  <a:pt x="1726750" y="1559094"/>
                  <a:pt x="1726706" y="1551422"/>
                  <a:pt x="1733909" y="1500997"/>
                </a:cubicBezTo>
                <a:cubicBezTo>
                  <a:pt x="1736785" y="1429110"/>
                  <a:pt x="1740139" y="1357241"/>
                  <a:pt x="1742536" y="1285336"/>
                </a:cubicBezTo>
                <a:cubicBezTo>
                  <a:pt x="1748766" y="1098446"/>
                  <a:pt x="1751894" y="911446"/>
                  <a:pt x="1759788" y="724619"/>
                </a:cubicBezTo>
                <a:cubicBezTo>
                  <a:pt x="1762310" y="664930"/>
                  <a:pt x="1763342" y="686054"/>
                  <a:pt x="1785668" y="646982"/>
                </a:cubicBezTo>
                <a:cubicBezTo>
                  <a:pt x="1792048" y="635817"/>
                  <a:pt x="1797854" y="624296"/>
                  <a:pt x="1802920" y="612476"/>
                </a:cubicBezTo>
                <a:cubicBezTo>
                  <a:pt x="1806502" y="604118"/>
                  <a:pt x="1807036" y="594492"/>
                  <a:pt x="1811547" y="586597"/>
                </a:cubicBezTo>
                <a:cubicBezTo>
                  <a:pt x="1818680" y="574114"/>
                  <a:pt x="1829181" y="563869"/>
                  <a:pt x="1837426" y="552091"/>
                </a:cubicBezTo>
                <a:cubicBezTo>
                  <a:pt x="1849317" y="535104"/>
                  <a:pt x="1859736" y="517102"/>
                  <a:pt x="1871932" y="500333"/>
                </a:cubicBezTo>
                <a:cubicBezTo>
                  <a:pt x="1882761" y="485442"/>
                  <a:pt x="1896552" y="472734"/>
                  <a:pt x="1906437" y="457200"/>
                </a:cubicBezTo>
                <a:cubicBezTo>
                  <a:pt x="1922844" y="431418"/>
                  <a:pt x="1937145" y="386368"/>
                  <a:pt x="1958196" y="362310"/>
                </a:cubicBezTo>
                <a:cubicBezTo>
                  <a:pt x="2012563" y="300176"/>
                  <a:pt x="2061883" y="259722"/>
                  <a:pt x="2122098" y="207034"/>
                </a:cubicBezTo>
                <a:cubicBezTo>
                  <a:pt x="2155819" y="139593"/>
                  <a:pt x="2129310" y="180561"/>
                  <a:pt x="2225615" y="103517"/>
                </a:cubicBezTo>
                <a:cubicBezTo>
                  <a:pt x="2239992" y="92015"/>
                  <a:pt x="2255728" y="82031"/>
                  <a:pt x="2268747" y="69012"/>
                </a:cubicBezTo>
                <a:cubicBezTo>
                  <a:pt x="2280249" y="57510"/>
                  <a:pt x="2290240" y="44266"/>
                  <a:pt x="2303253" y="34506"/>
                </a:cubicBezTo>
                <a:cubicBezTo>
                  <a:pt x="2313540" y="26790"/>
                  <a:pt x="2326593" y="23633"/>
                  <a:pt x="2337758" y="17253"/>
                </a:cubicBezTo>
                <a:cubicBezTo>
                  <a:pt x="2346760" y="12109"/>
                  <a:pt x="2355011" y="5751"/>
                  <a:pt x="2363637" y="0"/>
                </a:cubicBezTo>
                <a:cubicBezTo>
                  <a:pt x="2378015" y="8627"/>
                  <a:pt x="2392113" y="17737"/>
                  <a:pt x="2406770" y="25880"/>
                </a:cubicBezTo>
                <a:cubicBezTo>
                  <a:pt x="2418011" y="32125"/>
                  <a:pt x="2430370" y="36318"/>
                  <a:pt x="2441275" y="43133"/>
                </a:cubicBezTo>
                <a:cubicBezTo>
                  <a:pt x="2453467" y="50753"/>
                  <a:pt x="2463298" y="61879"/>
                  <a:pt x="2475781" y="69012"/>
                </a:cubicBezTo>
                <a:cubicBezTo>
                  <a:pt x="2483676" y="73523"/>
                  <a:pt x="2493302" y="74056"/>
                  <a:pt x="2501660" y="77638"/>
                </a:cubicBezTo>
                <a:cubicBezTo>
                  <a:pt x="2513480" y="82704"/>
                  <a:pt x="2524346" y="89825"/>
                  <a:pt x="2536166" y="94891"/>
                </a:cubicBezTo>
                <a:cubicBezTo>
                  <a:pt x="2544524" y="98473"/>
                  <a:pt x="2553531" y="100324"/>
                  <a:pt x="2562045" y="103517"/>
                </a:cubicBezTo>
                <a:cubicBezTo>
                  <a:pt x="2616934" y="124100"/>
                  <a:pt x="2596510" y="119895"/>
                  <a:pt x="2656936" y="138023"/>
                </a:cubicBezTo>
                <a:cubicBezTo>
                  <a:pt x="2704187" y="152199"/>
                  <a:pt x="2742274" y="153365"/>
                  <a:pt x="2794958" y="163902"/>
                </a:cubicBezTo>
                <a:cubicBezTo>
                  <a:pt x="2823713" y="169653"/>
                  <a:pt x="2851909" y="180363"/>
                  <a:pt x="2881222" y="181155"/>
                </a:cubicBezTo>
                <a:lnTo>
                  <a:pt x="3200400" y="189782"/>
                </a:lnTo>
                <a:cubicBezTo>
                  <a:pt x="3243574" y="194099"/>
                  <a:pt x="3352456" y="203086"/>
                  <a:pt x="3390181" y="215661"/>
                </a:cubicBezTo>
                <a:lnTo>
                  <a:pt x="3416060" y="224287"/>
                </a:lnTo>
                <a:cubicBezTo>
                  <a:pt x="3421811" y="235789"/>
                  <a:pt x="3426497" y="247888"/>
                  <a:pt x="3433313" y="258793"/>
                </a:cubicBezTo>
                <a:cubicBezTo>
                  <a:pt x="3440933" y="270985"/>
                  <a:pt x="3453353" y="280161"/>
                  <a:pt x="3459192" y="293299"/>
                </a:cubicBezTo>
                <a:cubicBezTo>
                  <a:pt x="3465147" y="306697"/>
                  <a:pt x="3464638" y="322118"/>
                  <a:pt x="3467819" y="336431"/>
                </a:cubicBezTo>
                <a:cubicBezTo>
                  <a:pt x="3470391" y="348004"/>
                  <a:pt x="3473873" y="359363"/>
                  <a:pt x="3476445" y="370936"/>
                </a:cubicBezTo>
                <a:cubicBezTo>
                  <a:pt x="3479626" y="385249"/>
                  <a:pt x="3481515" y="399844"/>
                  <a:pt x="3485071" y="414068"/>
                </a:cubicBezTo>
                <a:cubicBezTo>
                  <a:pt x="3487276" y="422890"/>
                  <a:pt x="3491200" y="431205"/>
                  <a:pt x="3493698" y="439948"/>
                </a:cubicBezTo>
                <a:cubicBezTo>
                  <a:pt x="3496955" y="451347"/>
                  <a:pt x="3499449" y="462951"/>
                  <a:pt x="3502324" y="474453"/>
                </a:cubicBezTo>
                <a:cubicBezTo>
                  <a:pt x="3505200" y="508959"/>
                  <a:pt x="3506905" y="543582"/>
                  <a:pt x="3510951" y="577970"/>
                </a:cubicBezTo>
                <a:cubicBezTo>
                  <a:pt x="3513386" y="598664"/>
                  <a:pt x="3522907" y="634422"/>
                  <a:pt x="3528204" y="655608"/>
                </a:cubicBezTo>
                <a:cubicBezTo>
                  <a:pt x="3531079" y="684363"/>
                  <a:pt x="3533454" y="713172"/>
                  <a:pt x="3536830" y="741872"/>
                </a:cubicBezTo>
                <a:cubicBezTo>
                  <a:pt x="3539206" y="762065"/>
                  <a:pt x="3542364" y="782161"/>
                  <a:pt x="3545456" y="802257"/>
                </a:cubicBezTo>
                <a:cubicBezTo>
                  <a:pt x="3548116" y="819545"/>
                  <a:pt x="3551913" y="836660"/>
                  <a:pt x="3554083" y="854016"/>
                </a:cubicBezTo>
                <a:cubicBezTo>
                  <a:pt x="3570892" y="988489"/>
                  <a:pt x="3553629" y="894886"/>
                  <a:pt x="3571336" y="983412"/>
                </a:cubicBezTo>
                <a:cubicBezTo>
                  <a:pt x="3574211" y="1020793"/>
                  <a:pt x="3577938" y="1058118"/>
                  <a:pt x="3579962" y="1095555"/>
                </a:cubicBezTo>
                <a:cubicBezTo>
                  <a:pt x="3583690" y="1164526"/>
                  <a:pt x="3583836" y="1233681"/>
                  <a:pt x="3588588" y="1302589"/>
                </a:cubicBezTo>
                <a:cubicBezTo>
                  <a:pt x="3588923" y="1307444"/>
                  <a:pt x="3598827" y="1361079"/>
                  <a:pt x="3605841" y="1371600"/>
                </a:cubicBezTo>
                <a:cubicBezTo>
                  <a:pt x="3617858" y="1389626"/>
                  <a:pt x="3650278" y="1411398"/>
                  <a:pt x="3666226" y="1423359"/>
                </a:cubicBezTo>
                <a:cubicBezTo>
                  <a:pt x="3685829" y="1462566"/>
                  <a:pt x="3684212" y="1456942"/>
                  <a:pt x="3700732" y="1500997"/>
                </a:cubicBezTo>
                <a:cubicBezTo>
                  <a:pt x="3712011" y="1531074"/>
                  <a:pt x="3709564" y="1540668"/>
                  <a:pt x="3735237" y="1570008"/>
                </a:cubicBezTo>
                <a:cubicBezTo>
                  <a:pt x="3825121" y="1672732"/>
                  <a:pt x="3727815" y="1532997"/>
                  <a:pt x="3786996" y="1621766"/>
                </a:cubicBezTo>
                <a:cubicBezTo>
                  <a:pt x="3789871" y="1630393"/>
                  <a:pt x="3789192" y="1641216"/>
                  <a:pt x="3795622" y="1647646"/>
                </a:cubicBezTo>
                <a:cubicBezTo>
                  <a:pt x="3829065" y="1681089"/>
                  <a:pt x="3857045" y="1685372"/>
                  <a:pt x="3899139" y="1699404"/>
                </a:cubicBezTo>
                <a:cubicBezTo>
                  <a:pt x="3907766" y="1702280"/>
                  <a:pt x="3917453" y="1702987"/>
                  <a:pt x="3925019" y="1708031"/>
                </a:cubicBezTo>
                <a:cubicBezTo>
                  <a:pt x="3999193" y="1757479"/>
                  <a:pt x="3905340" y="1698190"/>
                  <a:pt x="3976777" y="1733910"/>
                </a:cubicBezTo>
                <a:cubicBezTo>
                  <a:pt x="4012500" y="1751772"/>
                  <a:pt x="3997571" y="1759232"/>
                  <a:pt x="4045788" y="1768416"/>
                </a:cubicBezTo>
                <a:cubicBezTo>
                  <a:pt x="4091335" y="1777091"/>
                  <a:pt x="4183811" y="1785668"/>
                  <a:pt x="4183811" y="1785668"/>
                </a:cubicBezTo>
                <a:cubicBezTo>
                  <a:pt x="4201064" y="1791419"/>
                  <a:pt x="4222710" y="1790061"/>
                  <a:pt x="4235570" y="1802921"/>
                </a:cubicBezTo>
                <a:cubicBezTo>
                  <a:pt x="4244196" y="1811547"/>
                  <a:pt x="4253510" y="1819537"/>
                  <a:pt x="4261449" y="1828800"/>
                </a:cubicBezTo>
                <a:cubicBezTo>
                  <a:pt x="4280972" y="1851577"/>
                  <a:pt x="4284434" y="1869769"/>
                  <a:pt x="4313207" y="1880559"/>
                </a:cubicBezTo>
                <a:cubicBezTo>
                  <a:pt x="4326935" y="1885707"/>
                  <a:pt x="4341697" y="1888414"/>
                  <a:pt x="4356339" y="1889185"/>
                </a:cubicBezTo>
                <a:cubicBezTo>
                  <a:pt x="4451142" y="1894175"/>
                  <a:pt x="4546120" y="1894936"/>
                  <a:pt x="4641011" y="1897812"/>
                </a:cubicBezTo>
                <a:cubicBezTo>
                  <a:pt x="4947224" y="1959055"/>
                  <a:pt x="4697953" y="1915441"/>
                  <a:pt x="5400136" y="1906438"/>
                </a:cubicBezTo>
                <a:cubicBezTo>
                  <a:pt x="5492151" y="1909314"/>
                  <a:pt x="5584271" y="1909813"/>
                  <a:pt x="5676181" y="1915065"/>
                </a:cubicBezTo>
                <a:cubicBezTo>
                  <a:pt x="5685259" y="1915584"/>
                  <a:pt x="5693617" y="1920314"/>
                  <a:pt x="5702060" y="1923691"/>
                </a:cubicBezTo>
                <a:cubicBezTo>
                  <a:pt x="5722393" y="1931824"/>
                  <a:pt x="5741865" y="1942086"/>
                  <a:pt x="5762445" y="1949570"/>
                </a:cubicBezTo>
                <a:cubicBezTo>
                  <a:pt x="5804170" y="1964743"/>
                  <a:pt x="5792047" y="1949178"/>
                  <a:pt x="5831456" y="1975450"/>
                </a:cubicBezTo>
                <a:cubicBezTo>
                  <a:pt x="5950404" y="2054748"/>
                  <a:pt x="5857018" y="2005482"/>
                  <a:pt x="5934973" y="2044461"/>
                </a:cubicBezTo>
                <a:cubicBezTo>
                  <a:pt x="5946475" y="2058838"/>
                  <a:pt x="5956460" y="2074574"/>
                  <a:pt x="5969479" y="2087593"/>
                </a:cubicBezTo>
                <a:cubicBezTo>
                  <a:pt x="5982498" y="2100612"/>
                  <a:pt x="5997881" y="2111052"/>
                  <a:pt x="6012611" y="2122099"/>
                </a:cubicBezTo>
                <a:cubicBezTo>
                  <a:pt x="6103205" y="2190044"/>
                  <a:pt x="6133662" y="2142325"/>
                  <a:pt x="6314536" y="2147978"/>
                </a:cubicBezTo>
                <a:cubicBezTo>
                  <a:pt x="6323162" y="2150853"/>
                  <a:pt x="6333430" y="2150783"/>
                  <a:pt x="6340415" y="2156604"/>
                </a:cubicBezTo>
                <a:cubicBezTo>
                  <a:pt x="6351460" y="2165808"/>
                  <a:pt x="6358674" y="2178918"/>
                  <a:pt x="6366294" y="2191110"/>
                </a:cubicBezTo>
                <a:cubicBezTo>
                  <a:pt x="6387388" y="2224860"/>
                  <a:pt x="6377055" y="2223002"/>
                  <a:pt x="6400800" y="2251495"/>
                </a:cubicBezTo>
                <a:cubicBezTo>
                  <a:pt x="6414707" y="2268183"/>
                  <a:pt x="6443010" y="2292867"/>
                  <a:pt x="6461185" y="2303253"/>
                </a:cubicBezTo>
                <a:cubicBezTo>
                  <a:pt x="6469080" y="2307764"/>
                  <a:pt x="6478438" y="2309004"/>
                  <a:pt x="6487064" y="2311880"/>
                </a:cubicBezTo>
                <a:cubicBezTo>
                  <a:pt x="6498566" y="2320506"/>
                  <a:pt x="6509151" y="2330515"/>
                  <a:pt x="6521570" y="2337759"/>
                </a:cubicBezTo>
                <a:cubicBezTo>
                  <a:pt x="6543785" y="2350718"/>
                  <a:pt x="6572395" y="2354079"/>
                  <a:pt x="6590581" y="2372265"/>
                </a:cubicBezTo>
                <a:cubicBezTo>
                  <a:pt x="6604958" y="2386642"/>
                  <a:pt x="6618411" y="2402008"/>
                  <a:pt x="6633713" y="2415397"/>
                </a:cubicBezTo>
                <a:cubicBezTo>
                  <a:pt x="6646229" y="2426349"/>
                  <a:pt x="6680165" y="2444677"/>
                  <a:pt x="6694098" y="2449902"/>
                </a:cubicBezTo>
                <a:cubicBezTo>
                  <a:pt x="6705199" y="2454065"/>
                  <a:pt x="6717102" y="2455653"/>
                  <a:pt x="6728604" y="2458529"/>
                </a:cubicBezTo>
                <a:cubicBezTo>
                  <a:pt x="6746532" y="2476457"/>
                  <a:pt x="6786449" y="2513834"/>
                  <a:pt x="6797615" y="2536166"/>
                </a:cubicBezTo>
                <a:cubicBezTo>
                  <a:pt x="6822535" y="2586007"/>
                  <a:pt x="6784306" y="2573303"/>
                  <a:pt x="6832120" y="2605178"/>
                </a:cubicBezTo>
                <a:cubicBezTo>
                  <a:pt x="6848543" y="2616126"/>
                  <a:pt x="6913276" y="2621701"/>
                  <a:pt x="6918385" y="2622431"/>
                </a:cubicBezTo>
                <a:cubicBezTo>
                  <a:pt x="6921392" y="2623433"/>
                  <a:pt x="6991616" y="2648310"/>
                  <a:pt x="7004649" y="2648310"/>
                </a:cubicBezTo>
                <a:cubicBezTo>
                  <a:pt x="7070847" y="2648310"/>
                  <a:pt x="7136920" y="2642559"/>
                  <a:pt x="7203056" y="2639683"/>
                </a:cubicBezTo>
                <a:lnTo>
                  <a:pt x="7625751" y="2648310"/>
                </a:lnTo>
                <a:cubicBezTo>
                  <a:pt x="7634837" y="2648659"/>
                  <a:pt x="7642754" y="2654963"/>
                  <a:pt x="7651630" y="2656936"/>
                </a:cubicBezTo>
                <a:cubicBezTo>
                  <a:pt x="7668704" y="2660730"/>
                  <a:pt x="7685993" y="2663732"/>
                  <a:pt x="7703388" y="2665563"/>
                </a:cubicBezTo>
                <a:cubicBezTo>
                  <a:pt x="7740674" y="2669488"/>
                  <a:pt x="7778204" y="2670690"/>
                  <a:pt x="7815532" y="2674189"/>
                </a:cubicBezTo>
                <a:cubicBezTo>
                  <a:pt x="7870228" y="2679317"/>
                  <a:pt x="7924800" y="2685691"/>
                  <a:pt x="7979434" y="2691442"/>
                </a:cubicBezTo>
                <a:cubicBezTo>
                  <a:pt x="7993811" y="2702944"/>
                  <a:pt x="8009547" y="2712929"/>
                  <a:pt x="8022566" y="2725948"/>
                </a:cubicBezTo>
                <a:cubicBezTo>
                  <a:pt x="8033571" y="2736953"/>
                  <a:pt x="8057112" y="2778509"/>
                  <a:pt x="8074324" y="2786333"/>
                </a:cubicBezTo>
                <a:cubicBezTo>
                  <a:pt x="8095911" y="2796145"/>
                  <a:pt x="8120841" y="2796086"/>
                  <a:pt x="8143336" y="2803585"/>
                </a:cubicBezTo>
                <a:lnTo>
                  <a:pt x="8169215" y="2812212"/>
                </a:lnTo>
                <a:cubicBezTo>
                  <a:pt x="8201194" y="2844191"/>
                  <a:pt x="8195094" y="2825892"/>
                  <a:pt x="8195094" y="2863970"/>
                </a:cubicBez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9C635AA-4CB9-4AB3-8359-155D173422E9}"/>
              </a:ext>
            </a:extLst>
          </p:cNvPr>
          <p:cNvSpPr txBox="1"/>
          <p:nvPr/>
        </p:nvSpPr>
        <p:spPr>
          <a:xfrm>
            <a:off x="871269" y="5265340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D77F309-7697-42AB-AE11-BB6F5464085C}"/>
              </a:ext>
            </a:extLst>
          </p:cNvPr>
          <p:cNvSpPr txBox="1"/>
          <p:nvPr/>
        </p:nvSpPr>
        <p:spPr>
          <a:xfrm>
            <a:off x="2209151" y="5256713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夏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E28F4B-EBDF-4A16-BF86-9564F3D98D78}"/>
              </a:ext>
            </a:extLst>
          </p:cNvPr>
          <p:cNvSpPr txBox="1"/>
          <p:nvPr/>
        </p:nvSpPr>
        <p:spPr>
          <a:xfrm>
            <a:off x="3354496" y="5265160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秋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673F78-4774-4E7C-AC28-E1C4DD16CAA6}"/>
              </a:ext>
            </a:extLst>
          </p:cNvPr>
          <p:cNvSpPr txBox="1"/>
          <p:nvPr/>
        </p:nvSpPr>
        <p:spPr>
          <a:xfrm>
            <a:off x="4302191" y="5239683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冬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96F65A-7317-4BAD-B685-E3D97B550ED0}"/>
              </a:ext>
            </a:extLst>
          </p:cNvPr>
          <p:cNvSpPr txBox="1"/>
          <p:nvPr/>
        </p:nvSpPr>
        <p:spPr>
          <a:xfrm>
            <a:off x="1734081" y="1779451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海水浴場</a:t>
            </a: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C57F9C62-39E4-4498-A687-7AC96BB115FD}"/>
              </a:ext>
            </a:extLst>
          </p:cNvPr>
          <p:cNvSpPr/>
          <p:nvPr/>
        </p:nvSpPr>
        <p:spPr>
          <a:xfrm>
            <a:off x="5639693" y="3317969"/>
            <a:ext cx="1185581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713F111-ABC6-4427-99B9-E5B034BED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802126"/>
              </p:ext>
            </p:extLst>
          </p:nvPr>
        </p:nvGraphicFramePr>
        <p:xfrm>
          <a:off x="7252269" y="2161855"/>
          <a:ext cx="4644762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163">
                  <a:extLst>
                    <a:ext uri="{9D8B030D-6E8A-4147-A177-3AD203B41FA5}">
                      <a16:colId xmlns:a16="http://schemas.microsoft.com/office/drawing/2014/main" val="1338341568"/>
                    </a:ext>
                  </a:extLst>
                </a:gridCol>
                <a:gridCol w="1720645">
                  <a:extLst>
                    <a:ext uri="{9D8B030D-6E8A-4147-A177-3AD203B41FA5}">
                      <a16:colId xmlns:a16="http://schemas.microsoft.com/office/drawing/2014/main" val="1678825845"/>
                    </a:ext>
                  </a:extLst>
                </a:gridCol>
                <a:gridCol w="1936954">
                  <a:extLst>
                    <a:ext uri="{9D8B030D-6E8A-4147-A177-3AD203B41FA5}">
                      <a16:colId xmlns:a16="http://schemas.microsoft.com/office/drawing/2014/main" val="1923564668"/>
                    </a:ext>
                  </a:extLst>
                </a:gridCol>
              </a:tblGrid>
              <a:tr h="1170157"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endParaRPr lang="en-US" altLang="zh-TW" sz="32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endParaRPr lang="en-US" altLang="zh-TW" sz="32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少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endParaRPr lang="en-US" altLang="zh-TW" sz="32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endParaRPr lang="en-US" altLang="zh-TW" sz="32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89844"/>
                  </a:ext>
                </a:extLst>
              </a:tr>
              <a:tr h="521834"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冷門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727648"/>
                  </a:ext>
                </a:extLst>
              </a:tr>
              <a:tr h="521834"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熱門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9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763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FBDE7C6-5010-4915-8B60-DC13BEEA1230}"/>
              </a:ext>
            </a:extLst>
          </p:cNvPr>
          <p:cNvSpPr txBox="1"/>
          <p:nvPr/>
        </p:nvSpPr>
        <p:spPr>
          <a:xfrm>
            <a:off x="262890" y="3657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整理交通部景點資料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17D0FF-53AD-4042-BF25-3EEB0FD6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2155882"/>
            <a:ext cx="6919233" cy="40671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B7A3E1-3B87-493C-9D3B-A50D33F426A6}"/>
              </a:ext>
            </a:extLst>
          </p:cNvPr>
          <p:cNvSpPr txBox="1"/>
          <p:nvPr/>
        </p:nvSpPr>
        <p:spPr>
          <a:xfrm>
            <a:off x="2160150" y="1282363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個縣市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468BA9D-F4D7-4D17-ACD8-72CCBF833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7786" y="981312"/>
            <a:ext cx="4339650" cy="554692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EFC7BF5-C8D5-4AA7-A3A3-5725A891B1E8}"/>
              </a:ext>
            </a:extLst>
          </p:cNvPr>
          <p:cNvSpPr txBox="1"/>
          <p:nvPr/>
        </p:nvSpPr>
        <p:spPr>
          <a:xfrm>
            <a:off x="8633340" y="396537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680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個景點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2878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DA54508-3390-4B72-8587-46910D9E409A}"/>
              </a:ext>
            </a:extLst>
          </p:cNvPr>
          <p:cNvSpPr txBox="1"/>
          <p:nvPr/>
        </p:nvSpPr>
        <p:spPr>
          <a:xfrm>
            <a:off x="186813" y="1250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執行區段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4EBBAF-FE27-45CC-AB3C-8145A8850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24" y="44518"/>
            <a:ext cx="8888860" cy="64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8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4192E08-811C-412D-A408-CEDF984353B5}"/>
              </a:ext>
            </a:extLst>
          </p:cNvPr>
          <p:cNvSpPr/>
          <p:nvPr/>
        </p:nvSpPr>
        <p:spPr>
          <a:xfrm>
            <a:off x="245806" y="1533829"/>
            <a:ext cx="2487561" cy="3077497"/>
          </a:xfrm>
          <a:prstGeom prst="roundRect">
            <a:avLst/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6FA9CA-9445-4D6E-BD5D-231744CFE3E4}"/>
              </a:ext>
            </a:extLst>
          </p:cNvPr>
          <p:cNvSpPr/>
          <p:nvPr/>
        </p:nvSpPr>
        <p:spPr>
          <a:xfrm>
            <a:off x="3345425" y="1533823"/>
            <a:ext cx="2487561" cy="3077497"/>
          </a:xfrm>
          <a:prstGeom prst="roundRect">
            <a:avLst/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AF6B3E-3B21-4DB9-98F2-B88645626C61}"/>
              </a:ext>
            </a:extLst>
          </p:cNvPr>
          <p:cNvSpPr/>
          <p:nvPr/>
        </p:nvSpPr>
        <p:spPr>
          <a:xfrm>
            <a:off x="6445045" y="1533824"/>
            <a:ext cx="2487561" cy="3077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A1CDFD9-74A8-4631-80F6-9F8375BA4061}"/>
              </a:ext>
            </a:extLst>
          </p:cNvPr>
          <p:cNvSpPr/>
          <p:nvPr/>
        </p:nvSpPr>
        <p:spPr>
          <a:xfrm>
            <a:off x="9347384" y="1533823"/>
            <a:ext cx="2606398" cy="3077497"/>
          </a:xfrm>
          <a:prstGeom prst="roundRect">
            <a:avLst/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79E38C-F86D-4714-8277-D340751FBAEA}"/>
              </a:ext>
            </a:extLst>
          </p:cNvPr>
          <p:cNvSpPr txBox="1"/>
          <p:nvPr/>
        </p:nvSpPr>
        <p:spPr>
          <a:xfrm>
            <a:off x="3360599" y="2734264"/>
            <a:ext cx="247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766-866.txt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EAEAAB-9F3B-4071-AC7E-AE917BA4F22E}"/>
              </a:ext>
            </a:extLst>
          </p:cNvPr>
          <p:cNvSpPr txBox="1"/>
          <p:nvPr/>
        </p:nvSpPr>
        <p:spPr>
          <a:xfrm>
            <a:off x="6528725" y="2780183"/>
            <a:ext cx="247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867-967.txt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C774A7-EA81-4879-B7E1-B1499E43B5C2}"/>
              </a:ext>
            </a:extLst>
          </p:cNvPr>
          <p:cNvSpPr txBox="1"/>
          <p:nvPr/>
        </p:nvSpPr>
        <p:spPr>
          <a:xfrm>
            <a:off x="238218" y="2743648"/>
            <a:ext cx="247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630-765.txt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1ED715-9778-4DBD-A755-9B37D57D2020}"/>
              </a:ext>
            </a:extLst>
          </p:cNvPr>
          <p:cNvSpPr txBox="1"/>
          <p:nvPr/>
        </p:nvSpPr>
        <p:spPr>
          <a:xfrm>
            <a:off x="9287966" y="2780182"/>
            <a:ext cx="2725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968-1167.txt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B08D3E-9778-4C25-AE76-766FC423C79E}"/>
              </a:ext>
            </a:extLst>
          </p:cNvPr>
          <p:cNvSpPr txBox="1"/>
          <p:nvPr/>
        </p:nvSpPr>
        <p:spPr>
          <a:xfrm>
            <a:off x="108154" y="25092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資料集測試</a:t>
            </a:r>
          </a:p>
        </p:txBody>
      </p:sp>
    </p:spTree>
    <p:extLst>
      <p:ext uri="{BB962C8B-B14F-4D97-AF65-F5344CB8AC3E}">
        <p14:creationId xmlns:p14="http://schemas.microsoft.com/office/powerpoint/2010/main" val="4238736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F48250-1C94-4D71-86FD-5A25DF8C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0" y="954477"/>
            <a:ext cx="3773199" cy="65590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66396C-0FEC-44DE-A2BF-0A21EF94C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1" r="37086"/>
          <a:stretch/>
        </p:blipFill>
        <p:spPr>
          <a:xfrm>
            <a:off x="8629277" y="869454"/>
            <a:ext cx="3167920" cy="8050055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8E5BD897-DC16-4F59-99E5-7A351F271D99}"/>
              </a:ext>
            </a:extLst>
          </p:cNvPr>
          <p:cNvSpPr/>
          <p:nvPr/>
        </p:nvSpPr>
        <p:spPr>
          <a:xfrm>
            <a:off x="5504873" y="3254932"/>
            <a:ext cx="1182254" cy="97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DE555A-E0CD-411D-9CCF-BBD691746A33}"/>
              </a:ext>
            </a:extLst>
          </p:cNvPr>
          <p:cNvSpPr txBox="1"/>
          <p:nvPr/>
        </p:nvSpPr>
        <p:spPr>
          <a:xfrm>
            <a:off x="3634740" y="2050936"/>
            <a:ext cx="4922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比對是否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在交通部景點裡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5C6D2A-2CEF-4FC8-8202-80BE4A33CC11}"/>
              </a:ext>
            </a:extLst>
          </p:cNvPr>
          <p:cNvSpPr txBox="1"/>
          <p:nvPr/>
        </p:nvSpPr>
        <p:spPr>
          <a:xfrm>
            <a:off x="8629277" y="172148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交通部景點資料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996BB5-9112-48E5-95BE-AFE49CF03486}"/>
              </a:ext>
            </a:extLst>
          </p:cNvPr>
          <p:cNvSpPr txBox="1"/>
          <p:nvPr/>
        </p:nvSpPr>
        <p:spPr>
          <a:xfrm>
            <a:off x="262025" y="172149"/>
            <a:ext cx="2575129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PTT</a:t>
            </a:r>
            <a:r>
              <a:rPr lang="zh-TW" altLang="en-US" dirty="0"/>
              <a:t>景點資料</a:t>
            </a:r>
          </a:p>
        </p:txBody>
      </p:sp>
    </p:spTree>
    <p:extLst>
      <p:ext uri="{BB962C8B-B14F-4D97-AF65-F5344CB8AC3E}">
        <p14:creationId xmlns:p14="http://schemas.microsoft.com/office/powerpoint/2010/main" val="3096778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A980EAA9-9D64-4D56-A354-9973A43F1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130645" flipV="1">
            <a:off x="7378041" y="1632061"/>
            <a:ext cx="824888" cy="1457839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BEDBFD49-BA51-4C74-AB02-BFF186AACDEC}"/>
              </a:ext>
            </a:extLst>
          </p:cNvPr>
          <p:cNvSpPr/>
          <p:nvPr/>
        </p:nvSpPr>
        <p:spPr>
          <a:xfrm>
            <a:off x="5557162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7DEA17-658C-4A61-8382-177C62CE1301}"/>
              </a:ext>
            </a:extLst>
          </p:cNvPr>
          <p:cNvSpPr txBox="1"/>
          <p:nvPr/>
        </p:nvSpPr>
        <p:spPr>
          <a:xfrm>
            <a:off x="1465119" y="1167473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交通部景點資料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AD4F2E-7E78-4107-A02B-72A9445AAA97}"/>
              </a:ext>
            </a:extLst>
          </p:cNvPr>
          <p:cNvSpPr txBox="1"/>
          <p:nvPr/>
        </p:nvSpPr>
        <p:spPr>
          <a:xfrm>
            <a:off x="8549452" y="1281519"/>
            <a:ext cx="2575129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PTT</a:t>
            </a:r>
            <a:r>
              <a:rPr lang="zh-TW" altLang="en-US" dirty="0"/>
              <a:t>景點資料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3CEACDD-A17E-4B79-A352-C93E770C0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904956">
            <a:off x="3898498" y="1627065"/>
            <a:ext cx="688576" cy="154243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C4AD19AD-A04D-4599-9A15-C6E71AA385CF}"/>
              </a:ext>
            </a:extLst>
          </p:cNvPr>
          <p:cNvSpPr/>
          <p:nvPr/>
        </p:nvSpPr>
        <p:spPr>
          <a:xfrm>
            <a:off x="4082806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739BCC5-019A-4CC8-A357-8C0345B58327}"/>
              </a:ext>
            </a:extLst>
          </p:cNvPr>
          <p:cNvGrpSpPr/>
          <p:nvPr/>
        </p:nvGrpSpPr>
        <p:grpSpPr>
          <a:xfrm>
            <a:off x="5585898" y="2811426"/>
            <a:ext cx="944545" cy="1597025"/>
            <a:chOff x="5632080" y="2811426"/>
            <a:chExt cx="944545" cy="1597025"/>
          </a:xfrm>
        </p:grpSpPr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A7D67D0A-B430-4BDF-81F8-B44133D5FA08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H="1">
              <a:off x="5708075" y="2811426"/>
              <a:ext cx="463920" cy="291994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E11E779B-6450-4D50-BFEF-8C0866192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1420" y="3030336"/>
              <a:ext cx="698870" cy="462342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19B5E584-2504-4B48-8DC2-F0BE023E6E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2080" y="3197829"/>
              <a:ext cx="835423" cy="523165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16D70D4-4BBF-44D1-84C9-4AA927C939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9376" y="3452631"/>
              <a:ext cx="917249" cy="570186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3426774-8C00-4685-A724-8C0F725C7E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5198" y="3727450"/>
              <a:ext cx="788002" cy="50314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E46CCC2F-E66F-49CA-B2E6-7C32D0AB0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9209" y="4013200"/>
              <a:ext cx="584141" cy="395251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F70EF67-7373-41CF-A03F-798AB07A9345}"/>
              </a:ext>
            </a:extLst>
          </p:cNvPr>
          <p:cNvSpPr txBox="1"/>
          <p:nvPr/>
        </p:nvSpPr>
        <p:spPr>
          <a:xfrm>
            <a:off x="-261134" y="157777"/>
            <a:ext cx="587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比對是否在交通部景點裡</a:t>
            </a:r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21ED881F-C2B1-4F8A-9C82-0FE9DC86DB7E}"/>
              </a:ext>
            </a:extLst>
          </p:cNvPr>
          <p:cNvSpPr/>
          <p:nvPr/>
        </p:nvSpPr>
        <p:spPr>
          <a:xfrm>
            <a:off x="5823969" y="4361452"/>
            <a:ext cx="538837" cy="816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98B28F-EF6A-4968-A5DF-1F08A2AD9F6B}"/>
              </a:ext>
            </a:extLst>
          </p:cNvPr>
          <p:cNvSpPr txBox="1"/>
          <p:nvPr/>
        </p:nvSpPr>
        <p:spPr>
          <a:xfrm>
            <a:off x="4797741" y="5519331"/>
            <a:ext cx="2694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放入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12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E146DAC-50AA-4C66-9B98-5E788BC53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895" y="17588"/>
            <a:ext cx="3683531" cy="826347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5F2BF4A-23A4-46E7-AE39-6692EC41C3E1}"/>
              </a:ext>
            </a:extLst>
          </p:cNvPr>
          <p:cNvSpPr txBox="1"/>
          <p:nvPr/>
        </p:nvSpPr>
        <p:spPr>
          <a:xfrm>
            <a:off x="127819" y="20697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交集結果如下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E8A0AF9-80AB-48F7-8B2F-7FE5CA0A12D5}"/>
              </a:ext>
            </a:extLst>
          </p:cNvPr>
          <p:cNvSpPr txBox="1"/>
          <p:nvPr/>
        </p:nvSpPr>
        <p:spPr>
          <a:xfrm>
            <a:off x="9569259" y="5496232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3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147</a:t>
            </a:r>
            <a:r>
              <a:rPr lang="zh-TW" altLang="en-US" sz="3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</p:spTree>
    <p:extLst>
      <p:ext uri="{BB962C8B-B14F-4D97-AF65-F5344CB8AC3E}">
        <p14:creationId xmlns:p14="http://schemas.microsoft.com/office/powerpoint/2010/main" val="57873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A980EAA9-9D64-4D56-A354-9973A43F1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130645" flipV="1">
            <a:off x="7378041" y="1632061"/>
            <a:ext cx="824888" cy="1457839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BEDBFD49-BA51-4C74-AB02-BFF186AACDEC}"/>
              </a:ext>
            </a:extLst>
          </p:cNvPr>
          <p:cNvSpPr/>
          <p:nvPr/>
        </p:nvSpPr>
        <p:spPr>
          <a:xfrm>
            <a:off x="5557162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7DEA17-658C-4A61-8382-177C62CE1301}"/>
              </a:ext>
            </a:extLst>
          </p:cNvPr>
          <p:cNvSpPr txBox="1"/>
          <p:nvPr/>
        </p:nvSpPr>
        <p:spPr>
          <a:xfrm>
            <a:off x="8549452" y="1172468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交通部景點資料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AD4F2E-7E78-4107-A02B-72A9445AAA97}"/>
              </a:ext>
            </a:extLst>
          </p:cNvPr>
          <p:cNvSpPr txBox="1"/>
          <p:nvPr/>
        </p:nvSpPr>
        <p:spPr>
          <a:xfrm>
            <a:off x="951171" y="1360050"/>
            <a:ext cx="2575129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PTT</a:t>
            </a:r>
            <a:r>
              <a:rPr lang="zh-TW" altLang="en-US" dirty="0"/>
              <a:t>景點資料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3CEACDD-A17E-4B79-A352-C93E770C0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904956">
            <a:off x="3898498" y="1627065"/>
            <a:ext cx="688576" cy="154243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C4AD19AD-A04D-4599-9A15-C6E71AA385CF}"/>
              </a:ext>
            </a:extLst>
          </p:cNvPr>
          <p:cNvSpPr/>
          <p:nvPr/>
        </p:nvSpPr>
        <p:spPr>
          <a:xfrm>
            <a:off x="4082806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7D67D0A-B430-4BDF-81F8-B44133D5FA08}"/>
              </a:ext>
            </a:extLst>
          </p:cNvPr>
          <p:cNvCxnSpPr>
            <a:cxnSpLocks/>
          </p:cNvCxnSpPr>
          <p:nvPr/>
        </p:nvCxnSpPr>
        <p:spPr>
          <a:xfrm flipH="1">
            <a:off x="4290303" y="2548600"/>
            <a:ext cx="1164092" cy="59512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11E779B-6450-4D50-BFEF-8C086619257C}"/>
              </a:ext>
            </a:extLst>
          </p:cNvPr>
          <p:cNvCxnSpPr>
            <a:cxnSpLocks/>
          </p:cNvCxnSpPr>
          <p:nvPr/>
        </p:nvCxnSpPr>
        <p:spPr>
          <a:xfrm flipH="1">
            <a:off x="4116064" y="2612870"/>
            <a:ext cx="1707905" cy="905787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9B5E584-2504-4B48-8DC2-F0BE023E6E3E}"/>
              </a:ext>
            </a:extLst>
          </p:cNvPr>
          <p:cNvCxnSpPr>
            <a:cxnSpLocks/>
          </p:cNvCxnSpPr>
          <p:nvPr/>
        </p:nvCxnSpPr>
        <p:spPr>
          <a:xfrm flipH="1">
            <a:off x="4111542" y="3018089"/>
            <a:ext cx="1601000" cy="80124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16D70D4-4BBF-44D1-84C9-4AA927C939D2}"/>
              </a:ext>
            </a:extLst>
          </p:cNvPr>
          <p:cNvCxnSpPr>
            <a:cxnSpLocks/>
          </p:cNvCxnSpPr>
          <p:nvPr/>
        </p:nvCxnSpPr>
        <p:spPr>
          <a:xfrm flipH="1">
            <a:off x="4222906" y="3429000"/>
            <a:ext cx="1334256" cy="68440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3426774-8C00-4685-A724-8C0F725C7EDB}"/>
              </a:ext>
            </a:extLst>
          </p:cNvPr>
          <p:cNvCxnSpPr>
            <a:cxnSpLocks/>
          </p:cNvCxnSpPr>
          <p:nvPr/>
        </p:nvCxnSpPr>
        <p:spPr>
          <a:xfrm flipH="1">
            <a:off x="4418260" y="3771200"/>
            <a:ext cx="1104313" cy="61467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46CCC2F-E66F-49CA-B2E6-7C32D0AB0D27}"/>
              </a:ext>
            </a:extLst>
          </p:cNvPr>
          <p:cNvCxnSpPr>
            <a:cxnSpLocks/>
          </p:cNvCxnSpPr>
          <p:nvPr/>
        </p:nvCxnSpPr>
        <p:spPr>
          <a:xfrm flipH="1">
            <a:off x="4720439" y="4071872"/>
            <a:ext cx="892755" cy="52442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F70EF67-7373-41CF-A03F-798AB07A9345}"/>
              </a:ext>
            </a:extLst>
          </p:cNvPr>
          <p:cNvSpPr txBox="1"/>
          <p:nvPr/>
        </p:nvSpPr>
        <p:spPr>
          <a:xfrm>
            <a:off x="-261134" y="157777"/>
            <a:ext cx="587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放入</a:t>
            </a:r>
            <a:r>
              <a:rPr lang="en-US" altLang="zh-TW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API</a:t>
            </a:r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查詢位置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639EF11-382D-4811-91BD-619EA554D34F}"/>
              </a:ext>
            </a:extLst>
          </p:cNvPr>
          <p:cNvCxnSpPr>
            <a:cxnSpLocks/>
          </p:cNvCxnSpPr>
          <p:nvPr/>
        </p:nvCxnSpPr>
        <p:spPr>
          <a:xfrm flipH="1">
            <a:off x="5077111" y="4327201"/>
            <a:ext cx="712269" cy="429437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312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3C92D29-B746-43D3-891A-5A200A73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079" y="0"/>
            <a:ext cx="5380627" cy="137196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3A6AE2-E545-4D37-95D5-1F4D609D9392}"/>
              </a:ext>
            </a:extLst>
          </p:cNvPr>
          <p:cNvSpPr txBox="1"/>
          <p:nvPr/>
        </p:nvSpPr>
        <p:spPr>
          <a:xfrm>
            <a:off x="127819" y="20697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差集結果如下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103A4A-D02D-46D5-AF8F-A1CCC50037CB}"/>
              </a:ext>
            </a:extLst>
          </p:cNvPr>
          <p:cNvSpPr txBox="1"/>
          <p:nvPr/>
        </p:nvSpPr>
        <p:spPr>
          <a:xfrm>
            <a:off x="9741814" y="5496232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3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27686</a:t>
            </a:r>
            <a:r>
              <a:rPr lang="zh-TW" altLang="en-US" sz="3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</p:spTree>
    <p:extLst>
      <p:ext uri="{BB962C8B-B14F-4D97-AF65-F5344CB8AC3E}">
        <p14:creationId xmlns:p14="http://schemas.microsoft.com/office/powerpoint/2010/main" val="3853531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6D617A4-AA0B-485E-B44C-477444247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34"/>
          <a:stretch/>
        </p:blipFill>
        <p:spPr>
          <a:xfrm>
            <a:off x="2839497" y="0"/>
            <a:ext cx="4543615" cy="68579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93283D-8BF6-486C-9370-11A216372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t="48391" r="-1667"/>
          <a:stretch/>
        </p:blipFill>
        <p:spPr>
          <a:xfrm>
            <a:off x="8018565" y="0"/>
            <a:ext cx="426697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F26B44E-8286-4DDA-9D20-217A166D2EE9}"/>
              </a:ext>
            </a:extLst>
          </p:cNvPr>
          <p:cNvSpPr txBox="1"/>
          <p:nvPr/>
        </p:nvSpPr>
        <p:spPr>
          <a:xfrm>
            <a:off x="172719" y="2438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相關名稱</a:t>
            </a:r>
          </a:p>
        </p:txBody>
      </p:sp>
    </p:spTree>
    <p:extLst>
      <p:ext uri="{BB962C8B-B14F-4D97-AF65-F5344CB8AC3E}">
        <p14:creationId xmlns:p14="http://schemas.microsoft.com/office/powerpoint/2010/main" val="746387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F55A7D2-E8BF-4CB6-8205-EE489A88A88D}"/>
              </a:ext>
            </a:extLst>
          </p:cNvPr>
          <p:cNvSpPr txBox="1"/>
          <p:nvPr/>
        </p:nvSpPr>
        <p:spPr>
          <a:xfrm>
            <a:off x="176981" y="21631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處裡想法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85242E-EB55-48FB-AAFC-C1772A30B194}"/>
              </a:ext>
            </a:extLst>
          </p:cNvPr>
          <p:cNvSpPr txBox="1"/>
          <p:nvPr/>
        </p:nvSpPr>
        <p:spPr>
          <a:xfrm>
            <a:off x="4533785" y="920548"/>
            <a:ext cx="402706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API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經緯度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7B5B0E4-D80F-462C-94BC-1AD06CA1EAF1}"/>
              </a:ext>
            </a:extLst>
          </p:cNvPr>
          <p:cNvSpPr txBox="1"/>
          <p:nvPr/>
        </p:nvSpPr>
        <p:spPr>
          <a:xfrm>
            <a:off x="5531654" y="2085561"/>
            <a:ext cx="20313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地圖分佈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EF4575-8FD1-4D2C-B525-8ED56DC78FC2}"/>
              </a:ext>
            </a:extLst>
          </p:cNvPr>
          <p:cNvSpPr txBox="1"/>
          <p:nvPr/>
        </p:nvSpPr>
        <p:spPr>
          <a:xfrm>
            <a:off x="3061427" y="3548314"/>
            <a:ext cx="697178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設定範圍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半徑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或是查詢相關文獻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FEC815D-FC2A-48B5-8559-7675BB975F17}"/>
              </a:ext>
            </a:extLst>
          </p:cNvPr>
          <p:cNvGrpSpPr/>
          <p:nvPr/>
        </p:nvGrpSpPr>
        <p:grpSpPr>
          <a:xfrm>
            <a:off x="376388" y="3301179"/>
            <a:ext cx="2448233" cy="2300750"/>
            <a:chOff x="1061882" y="3458495"/>
            <a:chExt cx="2448233" cy="230075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C1C48F8-10FA-4CB7-9179-6D0FCF3989A1}"/>
                </a:ext>
              </a:extLst>
            </p:cNvPr>
            <p:cNvSpPr/>
            <p:nvPr/>
          </p:nvSpPr>
          <p:spPr>
            <a:xfrm>
              <a:off x="1061882" y="3458495"/>
              <a:ext cx="2448233" cy="230075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BE057CB-1D53-41DD-9A6E-9EE41A314596}"/>
                </a:ext>
              </a:extLst>
            </p:cNvPr>
            <p:cNvSpPr/>
            <p:nvPr/>
          </p:nvSpPr>
          <p:spPr>
            <a:xfrm>
              <a:off x="2127897" y="4533900"/>
              <a:ext cx="160818" cy="149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E184D317-DB9F-4A3B-9B3C-6F0E20294218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V="1">
              <a:off x="2265164" y="3795432"/>
              <a:ext cx="883361" cy="76042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9A7ADC7-5241-4F18-95E5-79128AC647D7}"/>
                </a:ext>
              </a:extLst>
            </p:cNvPr>
            <p:cNvSpPr txBox="1"/>
            <p:nvPr/>
          </p:nvSpPr>
          <p:spPr>
            <a:xfrm>
              <a:off x="2285660" y="3685390"/>
              <a:ext cx="628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/>
                <a:t>r</a:t>
              </a:r>
              <a:endParaRPr lang="zh-TW" altLang="en-US" sz="3600" dirty="0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A8FC669-3785-415D-B43D-C24A48ED4CBE}"/>
              </a:ext>
            </a:extLst>
          </p:cNvPr>
          <p:cNvSpPr txBox="1"/>
          <p:nvPr/>
        </p:nvSpPr>
        <p:spPr>
          <a:xfrm>
            <a:off x="5300821" y="4840976"/>
            <a:ext cx="249299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範圍內點數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5FFD26-F39F-4C2A-A987-9ABFA86B2E87}"/>
              </a:ext>
            </a:extLst>
          </p:cNvPr>
          <p:cNvSpPr txBox="1"/>
          <p:nvPr/>
        </p:nvSpPr>
        <p:spPr>
          <a:xfrm>
            <a:off x="5531654" y="5946052"/>
            <a:ext cx="20313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決定聲量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AB73BB-A3EE-4742-A7F9-78A5055FED2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547317" y="1566879"/>
            <a:ext cx="0" cy="518682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46DA755-5BAC-4203-95ED-9359EAFF0CF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6547316" y="5487307"/>
            <a:ext cx="1" cy="458745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E56D911-016D-41D6-8981-7D75EBAEC16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547317" y="2731892"/>
            <a:ext cx="0" cy="816422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075D398-85D7-4706-8D20-4AAB3F5AF791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6547316" y="4194645"/>
            <a:ext cx="1" cy="646331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49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82BF8ADB-ACC7-46E7-9C66-E7BF67274D57}"/>
              </a:ext>
            </a:extLst>
          </p:cNvPr>
          <p:cNvGrpSpPr/>
          <p:nvPr/>
        </p:nvGrpSpPr>
        <p:grpSpPr>
          <a:xfrm>
            <a:off x="1259458" y="836762"/>
            <a:ext cx="9238890" cy="5184475"/>
            <a:chOff x="741872" y="552091"/>
            <a:chExt cx="10084279" cy="5529532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EE41DCF1-6E87-4F03-8FF2-30D92D15D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872" y="552091"/>
              <a:ext cx="1" cy="55295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6DDEFB2-B447-49C9-8700-E370FF8661F8}"/>
                </a:ext>
              </a:extLst>
            </p:cNvPr>
            <p:cNvCxnSpPr>
              <a:cxnSpLocks/>
            </p:cNvCxnSpPr>
            <p:nvPr/>
          </p:nvCxnSpPr>
          <p:spPr>
            <a:xfrm>
              <a:off x="741872" y="6081623"/>
              <a:ext cx="100842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AAF8231-0037-47D0-A3D6-D9F3A4274AD2}"/>
              </a:ext>
            </a:extLst>
          </p:cNvPr>
          <p:cNvSpPr txBox="1"/>
          <p:nvPr/>
        </p:nvSpPr>
        <p:spPr>
          <a:xfrm>
            <a:off x="339638" y="543465"/>
            <a:ext cx="738664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聲量數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09A96B2-7122-4859-A36C-568E51B589C3}"/>
              </a:ext>
            </a:extLst>
          </p:cNvPr>
          <p:cNvSpPr txBox="1"/>
          <p:nvPr/>
        </p:nvSpPr>
        <p:spPr>
          <a:xfrm>
            <a:off x="10619117" y="569807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E5206B73-DCFE-4559-A688-6776EC58E2C1}"/>
              </a:ext>
            </a:extLst>
          </p:cNvPr>
          <p:cNvSpPr/>
          <p:nvPr/>
        </p:nvSpPr>
        <p:spPr>
          <a:xfrm>
            <a:off x="1906438" y="2544792"/>
            <a:ext cx="8195559" cy="2863970"/>
          </a:xfrm>
          <a:custGeom>
            <a:avLst/>
            <a:gdLst>
              <a:gd name="connsiteX0" fmla="*/ 0 w 8195559"/>
              <a:gd name="connsiteY0" fmla="*/ 2708695 h 2863970"/>
              <a:gd name="connsiteX1" fmla="*/ 8626 w 8195559"/>
              <a:gd name="connsiteY1" fmla="*/ 2665563 h 2863970"/>
              <a:gd name="connsiteX2" fmla="*/ 25879 w 8195559"/>
              <a:gd name="connsiteY2" fmla="*/ 2639683 h 2863970"/>
              <a:gd name="connsiteX3" fmla="*/ 43132 w 8195559"/>
              <a:gd name="connsiteY3" fmla="*/ 2605178 h 2863970"/>
              <a:gd name="connsiteX4" fmla="*/ 69011 w 8195559"/>
              <a:gd name="connsiteY4" fmla="*/ 2544793 h 2863970"/>
              <a:gd name="connsiteX5" fmla="*/ 94890 w 8195559"/>
              <a:gd name="connsiteY5" fmla="*/ 2518914 h 2863970"/>
              <a:gd name="connsiteX6" fmla="*/ 138022 w 8195559"/>
              <a:gd name="connsiteY6" fmla="*/ 2458529 h 2863970"/>
              <a:gd name="connsiteX7" fmla="*/ 172528 w 8195559"/>
              <a:gd name="connsiteY7" fmla="*/ 2380891 h 2863970"/>
              <a:gd name="connsiteX8" fmla="*/ 224287 w 8195559"/>
              <a:gd name="connsiteY8" fmla="*/ 2311880 h 2863970"/>
              <a:gd name="connsiteX9" fmla="*/ 250166 w 8195559"/>
              <a:gd name="connsiteY9" fmla="*/ 2277374 h 2863970"/>
              <a:gd name="connsiteX10" fmla="*/ 267419 w 8195559"/>
              <a:gd name="connsiteY10" fmla="*/ 2251495 h 2863970"/>
              <a:gd name="connsiteX11" fmla="*/ 293298 w 8195559"/>
              <a:gd name="connsiteY11" fmla="*/ 2242868 h 2863970"/>
              <a:gd name="connsiteX12" fmla="*/ 319177 w 8195559"/>
              <a:gd name="connsiteY12" fmla="*/ 2225616 h 2863970"/>
              <a:gd name="connsiteX13" fmla="*/ 362309 w 8195559"/>
              <a:gd name="connsiteY13" fmla="*/ 2216989 h 2863970"/>
              <a:gd name="connsiteX14" fmla="*/ 500332 w 8195559"/>
              <a:gd name="connsiteY14" fmla="*/ 2199736 h 2863970"/>
              <a:gd name="connsiteX15" fmla="*/ 836762 w 8195559"/>
              <a:gd name="connsiteY15" fmla="*/ 2225616 h 2863970"/>
              <a:gd name="connsiteX16" fmla="*/ 862641 w 8195559"/>
              <a:gd name="connsiteY16" fmla="*/ 2234242 h 2863970"/>
              <a:gd name="connsiteX17" fmla="*/ 931653 w 8195559"/>
              <a:gd name="connsiteY17" fmla="*/ 2286000 h 2863970"/>
              <a:gd name="connsiteX18" fmla="*/ 983411 w 8195559"/>
              <a:gd name="connsiteY18" fmla="*/ 2320506 h 2863970"/>
              <a:gd name="connsiteX19" fmla="*/ 1009290 w 8195559"/>
              <a:gd name="connsiteY19" fmla="*/ 2337759 h 2863970"/>
              <a:gd name="connsiteX20" fmla="*/ 1121434 w 8195559"/>
              <a:gd name="connsiteY20" fmla="*/ 2320506 h 2863970"/>
              <a:gd name="connsiteX21" fmla="*/ 1164566 w 8195559"/>
              <a:gd name="connsiteY21" fmla="*/ 2277374 h 2863970"/>
              <a:gd name="connsiteX22" fmla="*/ 1199071 w 8195559"/>
              <a:gd name="connsiteY22" fmla="*/ 2268748 h 2863970"/>
              <a:gd name="connsiteX23" fmla="*/ 1250830 w 8195559"/>
              <a:gd name="connsiteY23" fmla="*/ 2216989 h 2863970"/>
              <a:gd name="connsiteX24" fmla="*/ 1268083 w 8195559"/>
              <a:gd name="connsiteY24" fmla="*/ 2191110 h 2863970"/>
              <a:gd name="connsiteX25" fmla="*/ 1302588 w 8195559"/>
              <a:gd name="connsiteY25" fmla="*/ 2165231 h 2863970"/>
              <a:gd name="connsiteX26" fmla="*/ 1345720 w 8195559"/>
              <a:gd name="connsiteY26" fmla="*/ 2113472 h 2863970"/>
              <a:gd name="connsiteX27" fmla="*/ 1380226 w 8195559"/>
              <a:gd name="connsiteY27" fmla="*/ 2070340 h 2863970"/>
              <a:gd name="connsiteX28" fmla="*/ 1449237 w 8195559"/>
              <a:gd name="connsiteY28" fmla="*/ 2001329 h 2863970"/>
              <a:gd name="connsiteX29" fmla="*/ 1483743 w 8195559"/>
              <a:gd name="connsiteY29" fmla="*/ 1958197 h 2863970"/>
              <a:gd name="connsiteX30" fmla="*/ 1518249 w 8195559"/>
              <a:gd name="connsiteY30" fmla="*/ 1923691 h 2863970"/>
              <a:gd name="connsiteX31" fmla="*/ 1544128 w 8195559"/>
              <a:gd name="connsiteY31" fmla="*/ 1889185 h 2863970"/>
              <a:gd name="connsiteX32" fmla="*/ 1578634 w 8195559"/>
              <a:gd name="connsiteY32" fmla="*/ 1854680 h 2863970"/>
              <a:gd name="connsiteX33" fmla="*/ 1639019 w 8195559"/>
              <a:gd name="connsiteY33" fmla="*/ 1759789 h 2863970"/>
              <a:gd name="connsiteX34" fmla="*/ 1664898 w 8195559"/>
              <a:gd name="connsiteY34" fmla="*/ 1725283 h 2863970"/>
              <a:gd name="connsiteX35" fmla="*/ 1708030 w 8195559"/>
              <a:gd name="connsiteY35" fmla="*/ 1639019 h 2863970"/>
              <a:gd name="connsiteX36" fmla="*/ 1716656 w 8195559"/>
              <a:gd name="connsiteY36" fmla="*/ 1604514 h 2863970"/>
              <a:gd name="connsiteX37" fmla="*/ 1733909 w 8195559"/>
              <a:gd name="connsiteY37" fmla="*/ 1500997 h 2863970"/>
              <a:gd name="connsiteX38" fmla="*/ 1742536 w 8195559"/>
              <a:gd name="connsiteY38" fmla="*/ 1285336 h 2863970"/>
              <a:gd name="connsiteX39" fmla="*/ 1759788 w 8195559"/>
              <a:gd name="connsiteY39" fmla="*/ 724619 h 2863970"/>
              <a:gd name="connsiteX40" fmla="*/ 1785668 w 8195559"/>
              <a:gd name="connsiteY40" fmla="*/ 646982 h 2863970"/>
              <a:gd name="connsiteX41" fmla="*/ 1802920 w 8195559"/>
              <a:gd name="connsiteY41" fmla="*/ 612476 h 2863970"/>
              <a:gd name="connsiteX42" fmla="*/ 1811547 w 8195559"/>
              <a:gd name="connsiteY42" fmla="*/ 586597 h 2863970"/>
              <a:gd name="connsiteX43" fmla="*/ 1837426 w 8195559"/>
              <a:gd name="connsiteY43" fmla="*/ 552091 h 2863970"/>
              <a:gd name="connsiteX44" fmla="*/ 1871932 w 8195559"/>
              <a:gd name="connsiteY44" fmla="*/ 500333 h 2863970"/>
              <a:gd name="connsiteX45" fmla="*/ 1906437 w 8195559"/>
              <a:gd name="connsiteY45" fmla="*/ 457200 h 2863970"/>
              <a:gd name="connsiteX46" fmla="*/ 1958196 w 8195559"/>
              <a:gd name="connsiteY46" fmla="*/ 362310 h 2863970"/>
              <a:gd name="connsiteX47" fmla="*/ 2122098 w 8195559"/>
              <a:gd name="connsiteY47" fmla="*/ 207034 h 2863970"/>
              <a:gd name="connsiteX48" fmla="*/ 2225615 w 8195559"/>
              <a:gd name="connsiteY48" fmla="*/ 103517 h 2863970"/>
              <a:gd name="connsiteX49" fmla="*/ 2268747 w 8195559"/>
              <a:gd name="connsiteY49" fmla="*/ 69012 h 2863970"/>
              <a:gd name="connsiteX50" fmla="*/ 2303253 w 8195559"/>
              <a:gd name="connsiteY50" fmla="*/ 34506 h 2863970"/>
              <a:gd name="connsiteX51" fmla="*/ 2337758 w 8195559"/>
              <a:gd name="connsiteY51" fmla="*/ 17253 h 2863970"/>
              <a:gd name="connsiteX52" fmla="*/ 2363637 w 8195559"/>
              <a:gd name="connsiteY52" fmla="*/ 0 h 2863970"/>
              <a:gd name="connsiteX53" fmla="*/ 2406770 w 8195559"/>
              <a:gd name="connsiteY53" fmla="*/ 25880 h 2863970"/>
              <a:gd name="connsiteX54" fmla="*/ 2441275 w 8195559"/>
              <a:gd name="connsiteY54" fmla="*/ 43133 h 2863970"/>
              <a:gd name="connsiteX55" fmla="*/ 2475781 w 8195559"/>
              <a:gd name="connsiteY55" fmla="*/ 69012 h 2863970"/>
              <a:gd name="connsiteX56" fmla="*/ 2501660 w 8195559"/>
              <a:gd name="connsiteY56" fmla="*/ 77638 h 2863970"/>
              <a:gd name="connsiteX57" fmla="*/ 2536166 w 8195559"/>
              <a:gd name="connsiteY57" fmla="*/ 94891 h 2863970"/>
              <a:gd name="connsiteX58" fmla="*/ 2562045 w 8195559"/>
              <a:gd name="connsiteY58" fmla="*/ 103517 h 2863970"/>
              <a:gd name="connsiteX59" fmla="*/ 2656936 w 8195559"/>
              <a:gd name="connsiteY59" fmla="*/ 138023 h 2863970"/>
              <a:gd name="connsiteX60" fmla="*/ 2794958 w 8195559"/>
              <a:gd name="connsiteY60" fmla="*/ 163902 h 2863970"/>
              <a:gd name="connsiteX61" fmla="*/ 2881222 w 8195559"/>
              <a:gd name="connsiteY61" fmla="*/ 181155 h 2863970"/>
              <a:gd name="connsiteX62" fmla="*/ 3200400 w 8195559"/>
              <a:gd name="connsiteY62" fmla="*/ 189782 h 2863970"/>
              <a:gd name="connsiteX63" fmla="*/ 3390181 w 8195559"/>
              <a:gd name="connsiteY63" fmla="*/ 215661 h 2863970"/>
              <a:gd name="connsiteX64" fmla="*/ 3416060 w 8195559"/>
              <a:gd name="connsiteY64" fmla="*/ 224287 h 2863970"/>
              <a:gd name="connsiteX65" fmla="*/ 3433313 w 8195559"/>
              <a:gd name="connsiteY65" fmla="*/ 258793 h 2863970"/>
              <a:gd name="connsiteX66" fmla="*/ 3459192 w 8195559"/>
              <a:gd name="connsiteY66" fmla="*/ 293299 h 2863970"/>
              <a:gd name="connsiteX67" fmla="*/ 3467819 w 8195559"/>
              <a:gd name="connsiteY67" fmla="*/ 336431 h 2863970"/>
              <a:gd name="connsiteX68" fmla="*/ 3476445 w 8195559"/>
              <a:gd name="connsiteY68" fmla="*/ 370936 h 2863970"/>
              <a:gd name="connsiteX69" fmla="*/ 3485071 w 8195559"/>
              <a:gd name="connsiteY69" fmla="*/ 414068 h 2863970"/>
              <a:gd name="connsiteX70" fmla="*/ 3493698 w 8195559"/>
              <a:gd name="connsiteY70" fmla="*/ 439948 h 2863970"/>
              <a:gd name="connsiteX71" fmla="*/ 3502324 w 8195559"/>
              <a:gd name="connsiteY71" fmla="*/ 474453 h 2863970"/>
              <a:gd name="connsiteX72" fmla="*/ 3510951 w 8195559"/>
              <a:gd name="connsiteY72" fmla="*/ 577970 h 2863970"/>
              <a:gd name="connsiteX73" fmla="*/ 3528204 w 8195559"/>
              <a:gd name="connsiteY73" fmla="*/ 655608 h 2863970"/>
              <a:gd name="connsiteX74" fmla="*/ 3536830 w 8195559"/>
              <a:gd name="connsiteY74" fmla="*/ 741872 h 2863970"/>
              <a:gd name="connsiteX75" fmla="*/ 3545456 w 8195559"/>
              <a:gd name="connsiteY75" fmla="*/ 802257 h 2863970"/>
              <a:gd name="connsiteX76" fmla="*/ 3554083 w 8195559"/>
              <a:gd name="connsiteY76" fmla="*/ 854016 h 2863970"/>
              <a:gd name="connsiteX77" fmla="*/ 3571336 w 8195559"/>
              <a:gd name="connsiteY77" fmla="*/ 983412 h 2863970"/>
              <a:gd name="connsiteX78" fmla="*/ 3579962 w 8195559"/>
              <a:gd name="connsiteY78" fmla="*/ 1095555 h 2863970"/>
              <a:gd name="connsiteX79" fmla="*/ 3588588 w 8195559"/>
              <a:gd name="connsiteY79" fmla="*/ 1302589 h 2863970"/>
              <a:gd name="connsiteX80" fmla="*/ 3605841 w 8195559"/>
              <a:gd name="connsiteY80" fmla="*/ 1371600 h 2863970"/>
              <a:gd name="connsiteX81" fmla="*/ 3666226 w 8195559"/>
              <a:gd name="connsiteY81" fmla="*/ 1423359 h 2863970"/>
              <a:gd name="connsiteX82" fmla="*/ 3700732 w 8195559"/>
              <a:gd name="connsiteY82" fmla="*/ 1500997 h 2863970"/>
              <a:gd name="connsiteX83" fmla="*/ 3735237 w 8195559"/>
              <a:gd name="connsiteY83" fmla="*/ 1570008 h 2863970"/>
              <a:gd name="connsiteX84" fmla="*/ 3786996 w 8195559"/>
              <a:gd name="connsiteY84" fmla="*/ 1621766 h 2863970"/>
              <a:gd name="connsiteX85" fmla="*/ 3795622 w 8195559"/>
              <a:gd name="connsiteY85" fmla="*/ 1647646 h 2863970"/>
              <a:gd name="connsiteX86" fmla="*/ 3899139 w 8195559"/>
              <a:gd name="connsiteY86" fmla="*/ 1699404 h 2863970"/>
              <a:gd name="connsiteX87" fmla="*/ 3925019 w 8195559"/>
              <a:gd name="connsiteY87" fmla="*/ 1708031 h 2863970"/>
              <a:gd name="connsiteX88" fmla="*/ 3976777 w 8195559"/>
              <a:gd name="connsiteY88" fmla="*/ 1733910 h 2863970"/>
              <a:gd name="connsiteX89" fmla="*/ 4045788 w 8195559"/>
              <a:gd name="connsiteY89" fmla="*/ 1768416 h 2863970"/>
              <a:gd name="connsiteX90" fmla="*/ 4183811 w 8195559"/>
              <a:gd name="connsiteY90" fmla="*/ 1785668 h 2863970"/>
              <a:gd name="connsiteX91" fmla="*/ 4235570 w 8195559"/>
              <a:gd name="connsiteY91" fmla="*/ 1802921 h 2863970"/>
              <a:gd name="connsiteX92" fmla="*/ 4261449 w 8195559"/>
              <a:gd name="connsiteY92" fmla="*/ 1828800 h 2863970"/>
              <a:gd name="connsiteX93" fmla="*/ 4313207 w 8195559"/>
              <a:gd name="connsiteY93" fmla="*/ 1880559 h 2863970"/>
              <a:gd name="connsiteX94" fmla="*/ 4356339 w 8195559"/>
              <a:gd name="connsiteY94" fmla="*/ 1889185 h 2863970"/>
              <a:gd name="connsiteX95" fmla="*/ 4641011 w 8195559"/>
              <a:gd name="connsiteY95" fmla="*/ 1897812 h 2863970"/>
              <a:gd name="connsiteX96" fmla="*/ 5400136 w 8195559"/>
              <a:gd name="connsiteY96" fmla="*/ 1906438 h 2863970"/>
              <a:gd name="connsiteX97" fmla="*/ 5676181 w 8195559"/>
              <a:gd name="connsiteY97" fmla="*/ 1915065 h 2863970"/>
              <a:gd name="connsiteX98" fmla="*/ 5702060 w 8195559"/>
              <a:gd name="connsiteY98" fmla="*/ 1923691 h 2863970"/>
              <a:gd name="connsiteX99" fmla="*/ 5762445 w 8195559"/>
              <a:gd name="connsiteY99" fmla="*/ 1949570 h 2863970"/>
              <a:gd name="connsiteX100" fmla="*/ 5831456 w 8195559"/>
              <a:gd name="connsiteY100" fmla="*/ 1975450 h 2863970"/>
              <a:gd name="connsiteX101" fmla="*/ 5934973 w 8195559"/>
              <a:gd name="connsiteY101" fmla="*/ 2044461 h 2863970"/>
              <a:gd name="connsiteX102" fmla="*/ 5969479 w 8195559"/>
              <a:gd name="connsiteY102" fmla="*/ 2087593 h 2863970"/>
              <a:gd name="connsiteX103" fmla="*/ 6012611 w 8195559"/>
              <a:gd name="connsiteY103" fmla="*/ 2122099 h 2863970"/>
              <a:gd name="connsiteX104" fmla="*/ 6314536 w 8195559"/>
              <a:gd name="connsiteY104" fmla="*/ 2147978 h 2863970"/>
              <a:gd name="connsiteX105" fmla="*/ 6340415 w 8195559"/>
              <a:gd name="connsiteY105" fmla="*/ 2156604 h 2863970"/>
              <a:gd name="connsiteX106" fmla="*/ 6366294 w 8195559"/>
              <a:gd name="connsiteY106" fmla="*/ 2191110 h 2863970"/>
              <a:gd name="connsiteX107" fmla="*/ 6400800 w 8195559"/>
              <a:gd name="connsiteY107" fmla="*/ 2251495 h 2863970"/>
              <a:gd name="connsiteX108" fmla="*/ 6461185 w 8195559"/>
              <a:gd name="connsiteY108" fmla="*/ 2303253 h 2863970"/>
              <a:gd name="connsiteX109" fmla="*/ 6487064 w 8195559"/>
              <a:gd name="connsiteY109" fmla="*/ 2311880 h 2863970"/>
              <a:gd name="connsiteX110" fmla="*/ 6521570 w 8195559"/>
              <a:gd name="connsiteY110" fmla="*/ 2337759 h 2863970"/>
              <a:gd name="connsiteX111" fmla="*/ 6590581 w 8195559"/>
              <a:gd name="connsiteY111" fmla="*/ 2372265 h 2863970"/>
              <a:gd name="connsiteX112" fmla="*/ 6633713 w 8195559"/>
              <a:gd name="connsiteY112" fmla="*/ 2415397 h 2863970"/>
              <a:gd name="connsiteX113" fmla="*/ 6694098 w 8195559"/>
              <a:gd name="connsiteY113" fmla="*/ 2449902 h 2863970"/>
              <a:gd name="connsiteX114" fmla="*/ 6728604 w 8195559"/>
              <a:gd name="connsiteY114" fmla="*/ 2458529 h 2863970"/>
              <a:gd name="connsiteX115" fmla="*/ 6797615 w 8195559"/>
              <a:gd name="connsiteY115" fmla="*/ 2536166 h 2863970"/>
              <a:gd name="connsiteX116" fmla="*/ 6832120 w 8195559"/>
              <a:gd name="connsiteY116" fmla="*/ 2605178 h 2863970"/>
              <a:gd name="connsiteX117" fmla="*/ 6918385 w 8195559"/>
              <a:gd name="connsiteY117" fmla="*/ 2622431 h 2863970"/>
              <a:gd name="connsiteX118" fmla="*/ 7004649 w 8195559"/>
              <a:gd name="connsiteY118" fmla="*/ 2648310 h 2863970"/>
              <a:gd name="connsiteX119" fmla="*/ 7203056 w 8195559"/>
              <a:gd name="connsiteY119" fmla="*/ 2639683 h 2863970"/>
              <a:gd name="connsiteX120" fmla="*/ 7625751 w 8195559"/>
              <a:gd name="connsiteY120" fmla="*/ 2648310 h 2863970"/>
              <a:gd name="connsiteX121" fmla="*/ 7651630 w 8195559"/>
              <a:gd name="connsiteY121" fmla="*/ 2656936 h 2863970"/>
              <a:gd name="connsiteX122" fmla="*/ 7703388 w 8195559"/>
              <a:gd name="connsiteY122" fmla="*/ 2665563 h 2863970"/>
              <a:gd name="connsiteX123" fmla="*/ 7815532 w 8195559"/>
              <a:gd name="connsiteY123" fmla="*/ 2674189 h 2863970"/>
              <a:gd name="connsiteX124" fmla="*/ 7979434 w 8195559"/>
              <a:gd name="connsiteY124" fmla="*/ 2691442 h 2863970"/>
              <a:gd name="connsiteX125" fmla="*/ 8022566 w 8195559"/>
              <a:gd name="connsiteY125" fmla="*/ 2725948 h 2863970"/>
              <a:gd name="connsiteX126" fmla="*/ 8074324 w 8195559"/>
              <a:gd name="connsiteY126" fmla="*/ 2786333 h 2863970"/>
              <a:gd name="connsiteX127" fmla="*/ 8143336 w 8195559"/>
              <a:gd name="connsiteY127" fmla="*/ 2803585 h 2863970"/>
              <a:gd name="connsiteX128" fmla="*/ 8169215 w 8195559"/>
              <a:gd name="connsiteY128" fmla="*/ 2812212 h 2863970"/>
              <a:gd name="connsiteX129" fmla="*/ 8195094 w 8195559"/>
              <a:gd name="connsiteY129" fmla="*/ 2863970 h 286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8195559" h="2863970">
                <a:moveTo>
                  <a:pt x="0" y="2708695"/>
                </a:moveTo>
                <a:cubicBezTo>
                  <a:pt x="2875" y="2694318"/>
                  <a:pt x="3478" y="2679292"/>
                  <a:pt x="8626" y="2665563"/>
                </a:cubicBezTo>
                <a:cubicBezTo>
                  <a:pt x="12266" y="2655855"/>
                  <a:pt x="20735" y="2648685"/>
                  <a:pt x="25879" y="2639683"/>
                </a:cubicBezTo>
                <a:cubicBezTo>
                  <a:pt x="32259" y="2628518"/>
                  <a:pt x="38066" y="2616998"/>
                  <a:pt x="43132" y="2605178"/>
                </a:cubicBezTo>
                <a:cubicBezTo>
                  <a:pt x="55201" y="2577016"/>
                  <a:pt x="48573" y="2573407"/>
                  <a:pt x="69011" y="2544793"/>
                </a:cubicBezTo>
                <a:cubicBezTo>
                  <a:pt x="76102" y="2534866"/>
                  <a:pt x="87799" y="2528841"/>
                  <a:pt x="94890" y="2518914"/>
                </a:cubicBezTo>
                <a:cubicBezTo>
                  <a:pt x="151661" y="2439434"/>
                  <a:pt x="70736" y="2525815"/>
                  <a:pt x="138022" y="2458529"/>
                </a:cubicBezTo>
                <a:cubicBezTo>
                  <a:pt x="148405" y="2427383"/>
                  <a:pt x="151799" y="2413136"/>
                  <a:pt x="172528" y="2380891"/>
                </a:cubicBezTo>
                <a:cubicBezTo>
                  <a:pt x="188077" y="2356703"/>
                  <a:pt x="207034" y="2334884"/>
                  <a:pt x="224287" y="2311880"/>
                </a:cubicBezTo>
                <a:cubicBezTo>
                  <a:pt x="232913" y="2300378"/>
                  <a:pt x="242191" y="2289337"/>
                  <a:pt x="250166" y="2277374"/>
                </a:cubicBezTo>
                <a:cubicBezTo>
                  <a:pt x="255917" y="2268748"/>
                  <a:pt x="259323" y="2257972"/>
                  <a:pt x="267419" y="2251495"/>
                </a:cubicBezTo>
                <a:cubicBezTo>
                  <a:pt x="274519" y="2245815"/>
                  <a:pt x="285165" y="2246935"/>
                  <a:pt x="293298" y="2242868"/>
                </a:cubicBezTo>
                <a:cubicBezTo>
                  <a:pt x="302571" y="2238232"/>
                  <a:pt x="309470" y="2229256"/>
                  <a:pt x="319177" y="2225616"/>
                </a:cubicBezTo>
                <a:cubicBezTo>
                  <a:pt x="332906" y="2220468"/>
                  <a:pt x="347846" y="2219399"/>
                  <a:pt x="362309" y="2216989"/>
                </a:cubicBezTo>
                <a:cubicBezTo>
                  <a:pt x="411527" y="2208786"/>
                  <a:pt x="449797" y="2205351"/>
                  <a:pt x="500332" y="2199736"/>
                </a:cubicBezTo>
                <a:cubicBezTo>
                  <a:pt x="870328" y="2210619"/>
                  <a:pt x="693125" y="2171752"/>
                  <a:pt x="836762" y="2225616"/>
                </a:cubicBezTo>
                <a:cubicBezTo>
                  <a:pt x="845276" y="2228809"/>
                  <a:pt x="854283" y="2230660"/>
                  <a:pt x="862641" y="2234242"/>
                </a:cubicBezTo>
                <a:cubicBezTo>
                  <a:pt x="920819" y="2259175"/>
                  <a:pt x="876514" y="2241889"/>
                  <a:pt x="931653" y="2286000"/>
                </a:cubicBezTo>
                <a:cubicBezTo>
                  <a:pt x="947845" y="2298953"/>
                  <a:pt x="966158" y="2309004"/>
                  <a:pt x="983411" y="2320506"/>
                </a:cubicBezTo>
                <a:lnTo>
                  <a:pt x="1009290" y="2337759"/>
                </a:lnTo>
                <a:cubicBezTo>
                  <a:pt x="1046671" y="2332008"/>
                  <a:pt x="1084742" y="2329679"/>
                  <a:pt x="1121434" y="2320506"/>
                </a:cubicBezTo>
                <a:cubicBezTo>
                  <a:pt x="1167440" y="2309004"/>
                  <a:pt x="1130061" y="2300377"/>
                  <a:pt x="1164566" y="2277374"/>
                </a:cubicBezTo>
                <a:cubicBezTo>
                  <a:pt x="1174431" y="2270798"/>
                  <a:pt x="1187569" y="2271623"/>
                  <a:pt x="1199071" y="2268748"/>
                </a:cubicBezTo>
                <a:cubicBezTo>
                  <a:pt x="1239729" y="2207759"/>
                  <a:pt x="1186632" y="2281186"/>
                  <a:pt x="1250830" y="2216989"/>
                </a:cubicBezTo>
                <a:cubicBezTo>
                  <a:pt x="1258161" y="2209658"/>
                  <a:pt x="1260752" y="2198441"/>
                  <a:pt x="1268083" y="2191110"/>
                </a:cubicBezTo>
                <a:cubicBezTo>
                  <a:pt x="1278249" y="2180944"/>
                  <a:pt x="1291086" y="2173857"/>
                  <a:pt x="1302588" y="2165231"/>
                </a:cubicBezTo>
                <a:cubicBezTo>
                  <a:pt x="1337896" y="2112268"/>
                  <a:pt x="1299228" y="2166606"/>
                  <a:pt x="1345720" y="2113472"/>
                </a:cubicBezTo>
                <a:cubicBezTo>
                  <a:pt x="1357844" y="2099616"/>
                  <a:pt x="1367737" y="2083869"/>
                  <a:pt x="1380226" y="2070340"/>
                </a:cubicBezTo>
                <a:cubicBezTo>
                  <a:pt x="1402292" y="2046435"/>
                  <a:pt x="1428914" y="2026732"/>
                  <a:pt x="1449237" y="2001329"/>
                </a:cubicBezTo>
                <a:cubicBezTo>
                  <a:pt x="1460739" y="1986952"/>
                  <a:pt x="1471511" y="1971958"/>
                  <a:pt x="1483743" y="1958197"/>
                </a:cubicBezTo>
                <a:cubicBezTo>
                  <a:pt x="1494550" y="1946039"/>
                  <a:pt x="1507538" y="1935933"/>
                  <a:pt x="1518249" y="1923691"/>
                </a:cubicBezTo>
                <a:cubicBezTo>
                  <a:pt x="1527717" y="1912871"/>
                  <a:pt x="1534660" y="1900005"/>
                  <a:pt x="1544128" y="1889185"/>
                </a:cubicBezTo>
                <a:cubicBezTo>
                  <a:pt x="1554839" y="1876944"/>
                  <a:pt x="1569015" y="1867797"/>
                  <a:pt x="1578634" y="1854680"/>
                </a:cubicBezTo>
                <a:cubicBezTo>
                  <a:pt x="1600805" y="1824447"/>
                  <a:pt x="1616524" y="1789783"/>
                  <a:pt x="1639019" y="1759789"/>
                </a:cubicBezTo>
                <a:lnTo>
                  <a:pt x="1664898" y="1725283"/>
                </a:lnTo>
                <a:cubicBezTo>
                  <a:pt x="1717725" y="1566806"/>
                  <a:pt x="1646710" y="1761660"/>
                  <a:pt x="1708030" y="1639019"/>
                </a:cubicBezTo>
                <a:cubicBezTo>
                  <a:pt x="1713332" y="1628415"/>
                  <a:pt x="1714084" y="1616087"/>
                  <a:pt x="1716656" y="1604514"/>
                </a:cubicBezTo>
                <a:cubicBezTo>
                  <a:pt x="1726750" y="1559094"/>
                  <a:pt x="1726706" y="1551422"/>
                  <a:pt x="1733909" y="1500997"/>
                </a:cubicBezTo>
                <a:cubicBezTo>
                  <a:pt x="1736785" y="1429110"/>
                  <a:pt x="1740139" y="1357241"/>
                  <a:pt x="1742536" y="1285336"/>
                </a:cubicBezTo>
                <a:cubicBezTo>
                  <a:pt x="1748766" y="1098446"/>
                  <a:pt x="1751894" y="911446"/>
                  <a:pt x="1759788" y="724619"/>
                </a:cubicBezTo>
                <a:cubicBezTo>
                  <a:pt x="1762310" y="664930"/>
                  <a:pt x="1763342" y="686054"/>
                  <a:pt x="1785668" y="646982"/>
                </a:cubicBezTo>
                <a:cubicBezTo>
                  <a:pt x="1792048" y="635817"/>
                  <a:pt x="1797854" y="624296"/>
                  <a:pt x="1802920" y="612476"/>
                </a:cubicBezTo>
                <a:cubicBezTo>
                  <a:pt x="1806502" y="604118"/>
                  <a:pt x="1807036" y="594492"/>
                  <a:pt x="1811547" y="586597"/>
                </a:cubicBezTo>
                <a:cubicBezTo>
                  <a:pt x="1818680" y="574114"/>
                  <a:pt x="1829181" y="563869"/>
                  <a:pt x="1837426" y="552091"/>
                </a:cubicBezTo>
                <a:cubicBezTo>
                  <a:pt x="1849317" y="535104"/>
                  <a:pt x="1859736" y="517102"/>
                  <a:pt x="1871932" y="500333"/>
                </a:cubicBezTo>
                <a:cubicBezTo>
                  <a:pt x="1882761" y="485442"/>
                  <a:pt x="1896552" y="472734"/>
                  <a:pt x="1906437" y="457200"/>
                </a:cubicBezTo>
                <a:cubicBezTo>
                  <a:pt x="1922844" y="431418"/>
                  <a:pt x="1937145" y="386368"/>
                  <a:pt x="1958196" y="362310"/>
                </a:cubicBezTo>
                <a:cubicBezTo>
                  <a:pt x="2012563" y="300176"/>
                  <a:pt x="2061883" y="259722"/>
                  <a:pt x="2122098" y="207034"/>
                </a:cubicBezTo>
                <a:cubicBezTo>
                  <a:pt x="2155819" y="139593"/>
                  <a:pt x="2129310" y="180561"/>
                  <a:pt x="2225615" y="103517"/>
                </a:cubicBezTo>
                <a:cubicBezTo>
                  <a:pt x="2239992" y="92015"/>
                  <a:pt x="2255728" y="82031"/>
                  <a:pt x="2268747" y="69012"/>
                </a:cubicBezTo>
                <a:cubicBezTo>
                  <a:pt x="2280249" y="57510"/>
                  <a:pt x="2290240" y="44266"/>
                  <a:pt x="2303253" y="34506"/>
                </a:cubicBezTo>
                <a:cubicBezTo>
                  <a:pt x="2313540" y="26790"/>
                  <a:pt x="2326593" y="23633"/>
                  <a:pt x="2337758" y="17253"/>
                </a:cubicBezTo>
                <a:cubicBezTo>
                  <a:pt x="2346760" y="12109"/>
                  <a:pt x="2355011" y="5751"/>
                  <a:pt x="2363637" y="0"/>
                </a:cubicBezTo>
                <a:cubicBezTo>
                  <a:pt x="2378015" y="8627"/>
                  <a:pt x="2392113" y="17737"/>
                  <a:pt x="2406770" y="25880"/>
                </a:cubicBezTo>
                <a:cubicBezTo>
                  <a:pt x="2418011" y="32125"/>
                  <a:pt x="2430370" y="36318"/>
                  <a:pt x="2441275" y="43133"/>
                </a:cubicBezTo>
                <a:cubicBezTo>
                  <a:pt x="2453467" y="50753"/>
                  <a:pt x="2463298" y="61879"/>
                  <a:pt x="2475781" y="69012"/>
                </a:cubicBezTo>
                <a:cubicBezTo>
                  <a:pt x="2483676" y="73523"/>
                  <a:pt x="2493302" y="74056"/>
                  <a:pt x="2501660" y="77638"/>
                </a:cubicBezTo>
                <a:cubicBezTo>
                  <a:pt x="2513480" y="82704"/>
                  <a:pt x="2524346" y="89825"/>
                  <a:pt x="2536166" y="94891"/>
                </a:cubicBezTo>
                <a:cubicBezTo>
                  <a:pt x="2544524" y="98473"/>
                  <a:pt x="2553531" y="100324"/>
                  <a:pt x="2562045" y="103517"/>
                </a:cubicBezTo>
                <a:cubicBezTo>
                  <a:pt x="2616934" y="124100"/>
                  <a:pt x="2596510" y="119895"/>
                  <a:pt x="2656936" y="138023"/>
                </a:cubicBezTo>
                <a:cubicBezTo>
                  <a:pt x="2704187" y="152199"/>
                  <a:pt x="2742274" y="153365"/>
                  <a:pt x="2794958" y="163902"/>
                </a:cubicBezTo>
                <a:cubicBezTo>
                  <a:pt x="2823713" y="169653"/>
                  <a:pt x="2851909" y="180363"/>
                  <a:pt x="2881222" y="181155"/>
                </a:cubicBezTo>
                <a:lnTo>
                  <a:pt x="3200400" y="189782"/>
                </a:lnTo>
                <a:cubicBezTo>
                  <a:pt x="3243574" y="194099"/>
                  <a:pt x="3352456" y="203086"/>
                  <a:pt x="3390181" y="215661"/>
                </a:cubicBezTo>
                <a:lnTo>
                  <a:pt x="3416060" y="224287"/>
                </a:lnTo>
                <a:cubicBezTo>
                  <a:pt x="3421811" y="235789"/>
                  <a:pt x="3426497" y="247888"/>
                  <a:pt x="3433313" y="258793"/>
                </a:cubicBezTo>
                <a:cubicBezTo>
                  <a:pt x="3440933" y="270985"/>
                  <a:pt x="3453353" y="280161"/>
                  <a:pt x="3459192" y="293299"/>
                </a:cubicBezTo>
                <a:cubicBezTo>
                  <a:pt x="3465147" y="306697"/>
                  <a:pt x="3464638" y="322118"/>
                  <a:pt x="3467819" y="336431"/>
                </a:cubicBezTo>
                <a:cubicBezTo>
                  <a:pt x="3470391" y="348004"/>
                  <a:pt x="3473873" y="359363"/>
                  <a:pt x="3476445" y="370936"/>
                </a:cubicBezTo>
                <a:cubicBezTo>
                  <a:pt x="3479626" y="385249"/>
                  <a:pt x="3481515" y="399844"/>
                  <a:pt x="3485071" y="414068"/>
                </a:cubicBezTo>
                <a:cubicBezTo>
                  <a:pt x="3487276" y="422890"/>
                  <a:pt x="3491200" y="431205"/>
                  <a:pt x="3493698" y="439948"/>
                </a:cubicBezTo>
                <a:cubicBezTo>
                  <a:pt x="3496955" y="451347"/>
                  <a:pt x="3499449" y="462951"/>
                  <a:pt x="3502324" y="474453"/>
                </a:cubicBezTo>
                <a:cubicBezTo>
                  <a:pt x="3505200" y="508959"/>
                  <a:pt x="3506905" y="543582"/>
                  <a:pt x="3510951" y="577970"/>
                </a:cubicBezTo>
                <a:cubicBezTo>
                  <a:pt x="3513386" y="598664"/>
                  <a:pt x="3522907" y="634422"/>
                  <a:pt x="3528204" y="655608"/>
                </a:cubicBezTo>
                <a:cubicBezTo>
                  <a:pt x="3531079" y="684363"/>
                  <a:pt x="3533454" y="713172"/>
                  <a:pt x="3536830" y="741872"/>
                </a:cubicBezTo>
                <a:cubicBezTo>
                  <a:pt x="3539206" y="762065"/>
                  <a:pt x="3542364" y="782161"/>
                  <a:pt x="3545456" y="802257"/>
                </a:cubicBezTo>
                <a:cubicBezTo>
                  <a:pt x="3548116" y="819545"/>
                  <a:pt x="3551913" y="836660"/>
                  <a:pt x="3554083" y="854016"/>
                </a:cubicBezTo>
                <a:cubicBezTo>
                  <a:pt x="3570892" y="988489"/>
                  <a:pt x="3553629" y="894886"/>
                  <a:pt x="3571336" y="983412"/>
                </a:cubicBezTo>
                <a:cubicBezTo>
                  <a:pt x="3574211" y="1020793"/>
                  <a:pt x="3577938" y="1058118"/>
                  <a:pt x="3579962" y="1095555"/>
                </a:cubicBezTo>
                <a:cubicBezTo>
                  <a:pt x="3583690" y="1164526"/>
                  <a:pt x="3583836" y="1233681"/>
                  <a:pt x="3588588" y="1302589"/>
                </a:cubicBezTo>
                <a:cubicBezTo>
                  <a:pt x="3588923" y="1307444"/>
                  <a:pt x="3598827" y="1361079"/>
                  <a:pt x="3605841" y="1371600"/>
                </a:cubicBezTo>
                <a:cubicBezTo>
                  <a:pt x="3617858" y="1389626"/>
                  <a:pt x="3650278" y="1411398"/>
                  <a:pt x="3666226" y="1423359"/>
                </a:cubicBezTo>
                <a:cubicBezTo>
                  <a:pt x="3685829" y="1462566"/>
                  <a:pt x="3684212" y="1456942"/>
                  <a:pt x="3700732" y="1500997"/>
                </a:cubicBezTo>
                <a:cubicBezTo>
                  <a:pt x="3712011" y="1531074"/>
                  <a:pt x="3709564" y="1540668"/>
                  <a:pt x="3735237" y="1570008"/>
                </a:cubicBezTo>
                <a:cubicBezTo>
                  <a:pt x="3825121" y="1672732"/>
                  <a:pt x="3727815" y="1532997"/>
                  <a:pt x="3786996" y="1621766"/>
                </a:cubicBezTo>
                <a:cubicBezTo>
                  <a:pt x="3789871" y="1630393"/>
                  <a:pt x="3789192" y="1641216"/>
                  <a:pt x="3795622" y="1647646"/>
                </a:cubicBezTo>
                <a:cubicBezTo>
                  <a:pt x="3829065" y="1681089"/>
                  <a:pt x="3857045" y="1685372"/>
                  <a:pt x="3899139" y="1699404"/>
                </a:cubicBezTo>
                <a:cubicBezTo>
                  <a:pt x="3907766" y="1702280"/>
                  <a:pt x="3917453" y="1702987"/>
                  <a:pt x="3925019" y="1708031"/>
                </a:cubicBezTo>
                <a:cubicBezTo>
                  <a:pt x="3999193" y="1757479"/>
                  <a:pt x="3905340" y="1698190"/>
                  <a:pt x="3976777" y="1733910"/>
                </a:cubicBezTo>
                <a:cubicBezTo>
                  <a:pt x="4012500" y="1751772"/>
                  <a:pt x="3997571" y="1759232"/>
                  <a:pt x="4045788" y="1768416"/>
                </a:cubicBezTo>
                <a:cubicBezTo>
                  <a:pt x="4091335" y="1777091"/>
                  <a:pt x="4183811" y="1785668"/>
                  <a:pt x="4183811" y="1785668"/>
                </a:cubicBezTo>
                <a:cubicBezTo>
                  <a:pt x="4201064" y="1791419"/>
                  <a:pt x="4222710" y="1790061"/>
                  <a:pt x="4235570" y="1802921"/>
                </a:cubicBezTo>
                <a:cubicBezTo>
                  <a:pt x="4244196" y="1811547"/>
                  <a:pt x="4253510" y="1819537"/>
                  <a:pt x="4261449" y="1828800"/>
                </a:cubicBezTo>
                <a:cubicBezTo>
                  <a:pt x="4280972" y="1851577"/>
                  <a:pt x="4284434" y="1869769"/>
                  <a:pt x="4313207" y="1880559"/>
                </a:cubicBezTo>
                <a:cubicBezTo>
                  <a:pt x="4326935" y="1885707"/>
                  <a:pt x="4341697" y="1888414"/>
                  <a:pt x="4356339" y="1889185"/>
                </a:cubicBezTo>
                <a:cubicBezTo>
                  <a:pt x="4451142" y="1894175"/>
                  <a:pt x="4546120" y="1894936"/>
                  <a:pt x="4641011" y="1897812"/>
                </a:cubicBezTo>
                <a:cubicBezTo>
                  <a:pt x="4947224" y="1959055"/>
                  <a:pt x="4697953" y="1915441"/>
                  <a:pt x="5400136" y="1906438"/>
                </a:cubicBezTo>
                <a:cubicBezTo>
                  <a:pt x="5492151" y="1909314"/>
                  <a:pt x="5584271" y="1909813"/>
                  <a:pt x="5676181" y="1915065"/>
                </a:cubicBezTo>
                <a:cubicBezTo>
                  <a:pt x="5685259" y="1915584"/>
                  <a:pt x="5693617" y="1920314"/>
                  <a:pt x="5702060" y="1923691"/>
                </a:cubicBezTo>
                <a:cubicBezTo>
                  <a:pt x="5722393" y="1931824"/>
                  <a:pt x="5741865" y="1942086"/>
                  <a:pt x="5762445" y="1949570"/>
                </a:cubicBezTo>
                <a:cubicBezTo>
                  <a:pt x="5804170" y="1964743"/>
                  <a:pt x="5792047" y="1949178"/>
                  <a:pt x="5831456" y="1975450"/>
                </a:cubicBezTo>
                <a:cubicBezTo>
                  <a:pt x="5950404" y="2054748"/>
                  <a:pt x="5857018" y="2005482"/>
                  <a:pt x="5934973" y="2044461"/>
                </a:cubicBezTo>
                <a:cubicBezTo>
                  <a:pt x="5946475" y="2058838"/>
                  <a:pt x="5956460" y="2074574"/>
                  <a:pt x="5969479" y="2087593"/>
                </a:cubicBezTo>
                <a:cubicBezTo>
                  <a:pt x="5982498" y="2100612"/>
                  <a:pt x="5997881" y="2111052"/>
                  <a:pt x="6012611" y="2122099"/>
                </a:cubicBezTo>
                <a:cubicBezTo>
                  <a:pt x="6103205" y="2190044"/>
                  <a:pt x="6133662" y="2142325"/>
                  <a:pt x="6314536" y="2147978"/>
                </a:cubicBezTo>
                <a:cubicBezTo>
                  <a:pt x="6323162" y="2150853"/>
                  <a:pt x="6333430" y="2150783"/>
                  <a:pt x="6340415" y="2156604"/>
                </a:cubicBezTo>
                <a:cubicBezTo>
                  <a:pt x="6351460" y="2165808"/>
                  <a:pt x="6358674" y="2178918"/>
                  <a:pt x="6366294" y="2191110"/>
                </a:cubicBezTo>
                <a:cubicBezTo>
                  <a:pt x="6387388" y="2224860"/>
                  <a:pt x="6377055" y="2223002"/>
                  <a:pt x="6400800" y="2251495"/>
                </a:cubicBezTo>
                <a:cubicBezTo>
                  <a:pt x="6414707" y="2268183"/>
                  <a:pt x="6443010" y="2292867"/>
                  <a:pt x="6461185" y="2303253"/>
                </a:cubicBezTo>
                <a:cubicBezTo>
                  <a:pt x="6469080" y="2307764"/>
                  <a:pt x="6478438" y="2309004"/>
                  <a:pt x="6487064" y="2311880"/>
                </a:cubicBezTo>
                <a:cubicBezTo>
                  <a:pt x="6498566" y="2320506"/>
                  <a:pt x="6509151" y="2330515"/>
                  <a:pt x="6521570" y="2337759"/>
                </a:cubicBezTo>
                <a:cubicBezTo>
                  <a:pt x="6543785" y="2350718"/>
                  <a:pt x="6572395" y="2354079"/>
                  <a:pt x="6590581" y="2372265"/>
                </a:cubicBezTo>
                <a:cubicBezTo>
                  <a:pt x="6604958" y="2386642"/>
                  <a:pt x="6618411" y="2402008"/>
                  <a:pt x="6633713" y="2415397"/>
                </a:cubicBezTo>
                <a:cubicBezTo>
                  <a:pt x="6646229" y="2426349"/>
                  <a:pt x="6680165" y="2444677"/>
                  <a:pt x="6694098" y="2449902"/>
                </a:cubicBezTo>
                <a:cubicBezTo>
                  <a:pt x="6705199" y="2454065"/>
                  <a:pt x="6717102" y="2455653"/>
                  <a:pt x="6728604" y="2458529"/>
                </a:cubicBezTo>
                <a:cubicBezTo>
                  <a:pt x="6746532" y="2476457"/>
                  <a:pt x="6786449" y="2513834"/>
                  <a:pt x="6797615" y="2536166"/>
                </a:cubicBezTo>
                <a:cubicBezTo>
                  <a:pt x="6822535" y="2586007"/>
                  <a:pt x="6784306" y="2573303"/>
                  <a:pt x="6832120" y="2605178"/>
                </a:cubicBezTo>
                <a:cubicBezTo>
                  <a:pt x="6848543" y="2616126"/>
                  <a:pt x="6913276" y="2621701"/>
                  <a:pt x="6918385" y="2622431"/>
                </a:cubicBezTo>
                <a:cubicBezTo>
                  <a:pt x="6921392" y="2623433"/>
                  <a:pt x="6991616" y="2648310"/>
                  <a:pt x="7004649" y="2648310"/>
                </a:cubicBezTo>
                <a:cubicBezTo>
                  <a:pt x="7070847" y="2648310"/>
                  <a:pt x="7136920" y="2642559"/>
                  <a:pt x="7203056" y="2639683"/>
                </a:cubicBezTo>
                <a:lnTo>
                  <a:pt x="7625751" y="2648310"/>
                </a:lnTo>
                <a:cubicBezTo>
                  <a:pt x="7634837" y="2648659"/>
                  <a:pt x="7642754" y="2654963"/>
                  <a:pt x="7651630" y="2656936"/>
                </a:cubicBezTo>
                <a:cubicBezTo>
                  <a:pt x="7668704" y="2660730"/>
                  <a:pt x="7685993" y="2663732"/>
                  <a:pt x="7703388" y="2665563"/>
                </a:cubicBezTo>
                <a:cubicBezTo>
                  <a:pt x="7740674" y="2669488"/>
                  <a:pt x="7778204" y="2670690"/>
                  <a:pt x="7815532" y="2674189"/>
                </a:cubicBezTo>
                <a:cubicBezTo>
                  <a:pt x="7870228" y="2679317"/>
                  <a:pt x="7924800" y="2685691"/>
                  <a:pt x="7979434" y="2691442"/>
                </a:cubicBezTo>
                <a:cubicBezTo>
                  <a:pt x="7993811" y="2702944"/>
                  <a:pt x="8009547" y="2712929"/>
                  <a:pt x="8022566" y="2725948"/>
                </a:cubicBezTo>
                <a:cubicBezTo>
                  <a:pt x="8033571" y="2736953"/>
                  <a:pt x="8057112" y="2778509"/>
                  <a:pt x="8074324" y="2786333"/>
                </a:cubicBezTo>
                <a:cubicBezTo>
                  <a:pt x="8095911" y="2796145"/>
                  <a:pt x="8120841" y="2796086"/>
                  <a:pt x="8143336" y="2803585"/>
                </a:cubicBezTo>
                <a:lnTo>
                  <a:pt x="8169215" y="2812212"/>
                </a:lnTo>
                <a:cubicBezTo>
                  <a:pt x="8201194" y="2844191"/>
                  <a:pt x="8195094" y="2825892"/>
                  <a:pt x="8195094" y="2863970"/>
                </a:cubicBez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9C635AA-4CB9-4AB3-8359-155D173422E9}"/>
              </a:ext>
            </a:extLst>
          </p:cNvPr>
          <p:cNvSpPr txBox="1"/>
          <p:nvPr/>
        </p:nvSpPr>
        <p:spPr>
          <a:xfrm>
            <a:off x="2207817" y="611049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D77F309-7697-42AB-AE11-BB6F5464085C}"/>
              </a:ext>
            </a:extLst>
          </p:cNvPr>
          <p:cNvSpPr txBox="1"/>
          <p:nvPr/>
        </p:nvSpPr>
        <p:spPr>
          <a:xfrm>
            <a:off x="4493541" y="611049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夏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E28F4B-EBDF-4A16-BF86-9564F3D98D78}"/>
              </a:ext>
            </a:extLst>
          </p:cNvPr>
          <p:cNvSpPr txBox="1"/>
          <p:nvPr/>
        </p:nvSpPr>
        <p:spPr>
          <a:xfrm>
            <a:off x="7143700" y="611049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秋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673F78-4774-4E7C-AC28-E1C4DD16CAA6}"/>
              </a:ext>
            </a:extLst>
          </p:cNvPr>
          <p:cNvSpPr txBox="1"/>
          <p:nvPr/>
        </p:nvSpPr>
        <p:spPr>
          <a:xfrm>
            <a:off x="9242930" y="611049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冬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96F65A-7317-4BAD-B685-E3D97B550ED0}"/>
              </a:ext>
            </a:extLst>
          </p:cNvPr>
          <p:cNvSpPr txBox="1"/>
          <p:nvPr/>
        </p:nvSpPr>
        <p:spPr>
          <a:xfrm>
            <a:off x="5088576" y="251987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海水浴場</a:t>
            </a:r>
          </a:p>
        </p:txBody>
      </p:sp>
    </p:spTree>
    <p:extLst>
      <p:ext uri="{BB962C8B-B14F-4D97-AF65-F5344CB8AC3E}">
        <p14:creationId xmlns:p14="http://schemas.microsoft.com/office/powerpoint/2010/main" val="2743740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DA54508-3390-4B72-8587-46910D9E409A}"/>
              </a:ext>
            </a:extLst>
          </p:cNvPr>
          <p:cNvSpPr txBox="1"/>
          <p:nvPr/>
        </p:nvSpPr>
        <p:spPr>
          <a:xfrm>
            <a:off x="186813" y="1250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執行區段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4EBBAF-FE27-45CC-AB3C-8145A8850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24" y="44518"/>
            <a:ext cx="8888860" cy="64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94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3C92D29-B746-43D3-891A-5A200A73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53" y="90354"/>
            <a:ext cx="5380627" cy="137196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3A6AE2-E545-4D37-95D5-1F4D609D9392}"/>
              </a:ext>
            </a:extLst>
          </p:cNvPr>
          <p:cNvSpPr txBox="1"/>
          <p:nvPr/>
        </p:nvSpPr>
        <p:spPr>
          <a:xfrm>
            <a:off x="127819" y="20697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差集結果如下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103A4A-D02D-46D5-AF8F-A1CCC50037CB}"/>
              </a:ext>
            </a:extLst>
          </p:cNvPr>
          <p:cNvSpPr txBox="1"/>
          <p:nvPr/>
        </p:nvSpPr>
        <p:spPr>
          <a:xfrm>
            <a:off x="9569259" y="5496232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3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27686</a:t>
            </a:r>
            <a:r>
              <a:rPr lang="zh-TW" altLang="en-US" sz="36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FE3516-2719-4C4F-A924-710D902D2E3F}"/>
              </a:ext>
            </a:extLst>
          </p:cNvPr>
          <p:cNvSpPr txBox="1"/>
          <p:nvPr/>
        </p:nvSpPr>
        <p:spPr>
          <a:xfrm>
            <a:off x="281707" y="271370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無關景點的字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209660B-F431-4431-B37E-D338F90A1207}"/>
              </a:ext>
            </a:extLst>
          </p:cNvPr>
          <p:cNvCxnSpPr>
            <a:endCxn id="4" idx="3"/>
          </p:cNvCxnSpPr>
          <p:nvPr/>
        </p:nvCxnSpPr>
        <p:spPr>
          <a:xfrm flipH="1">
            <a:off x="2928585" y="658761"/>
            <a:ext cx="706968" cy="2347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E5F7436-1BD1-4529-AC20-A81680C388F4}"/>
              </a:ext>
            </a:extLst>
          </p:cNvPr>
          <p:cNvCxnSpPr>
            <a:endCxn id="4" idx="3"/>
          </p:cNvCxnSpPr>
          <p:nvPr/>
        </p:nvCxnSpPr>
        <p:spPr>
          <a:xfrm flipH="1">
            <a:off x="2928585" y="1042219"/>
            <a:ext cx="706968" cy="196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146E6F9-713B-449E-B76C-0878E250D431}"/>
              </a:ext>
            </a:extLst>
          </p:cNvPr>
          <p:cNvCxnSpPr>
            <a:endCxn id="4" idx="3"/>
          </p:cNvCxnSpPr>
          <p:nvPr/>
        </p:nvCxnSpPr>
        <p:spPr>
          <a:xfrm flipH="1">
            <a:off x="2928585" y="1421717"/>
            <a:ext cx="706968" cy="158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6042D45-BDC7-47CD-BEFA-49F4026BE4DA}"/>
              </a:ext>
            </a:extLst>
          </p:cNvPr>
          <p:cNvCxnSpPr>
            <a:endCxn id="4" idx="3"/>
          </p:cNvCxnSpPr>
          <p:nvPr/>
        </p:nvCxnSpPr>
        <p:spPr>
          <a:xfrm flipH="1">
            <a:off x="2928585" y="1759974"/>
            <a:ext cx="706968" cy="124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72D2DAA-6472-41AB-A312-D0D2048343E8}"/>
              </a:ext>
            </a:extLst>
          </p:cNvPr>
          <p:cNvCxnSpPr>
            <a:endCxn id="4" idx="3"/>
          </p:cNvCxnSpPr>
          <p:nvPr/>
        </p:nvCxnSpPr>
        <p:spPr>
          <a:xfrm flipH="1">
            <a:off x="2928585" y="2625213"/>
            <a:ext cx="706968" cy="38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C135513-F206-4952-8003-9E2FBAF26FA4}"/>
              </a:ext>
            </a:extLst>
          </p:cNvPr>
          <p:cNvCxnSpPr>
            <a:stCxn id="4" idx="3"/>
          </p:cNvCxnSpPr>
          <p:nvPr/>
        </p:nvCxnSpPr>
        <p:spPr>
          <a:xfrm flipV="1">
            <a:off x="2928585" y="2961846"/>
            <a:ext cx="706968" cy="44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6A44371-A2EF-406D-8A25-0CAF25591EFC}"/>
              </a:ext>
            </a:extLst>
          </p:cNvPr>
          <p:cNvCxnSpPr>
            <a:stCxn id="4" idx="3"/>
          </p:cNvCxnSpPr>
          <p:nvPr/>
        </p:nvCxnSpPr>
        <p:spPr>
          <a:xfrm>
            <a:off x="2928585" y="3006091"/>
            <a:ext cx="706968" cy="1084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9A258FF-A296-409A-BD2F-92C40F716835}"/>
              </a:ext>
            </a:extLst>
          </p:cNvPr>
          <p:cNvCxnSpPr>
            <a:stCxn id="4" idx="3"/>
          </p:cNvCxnSpPr>
          <p:nvPr/>
        </p:nvCxnSpPr>
        <p:spPr>
          <a:xfrm>
            <a:off x="2928585" y="3006091"/>
            <a:ext cx="706968" cy="1438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8EC8750-4585-4E16-8DA5-F9141810D121}"/>
              </a:ext>
            </a:extLst>
          </p:cNvPr>
          <p:cNvCxnSpPr>
            <a:stCxn id="4" idx="3"/>
          </p:cNvCxnSpPr>
          <p:nvPr/>
        </p:nvCxnSpPr>
        <p:spPr>
          <a:xfrm>
            <a:off x="2928585" y="3006091"/>
            <a:ext cx="706968" cy="264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89B32F4B-634E-477A-B484-056DDB646201}"/>
              </a:ext>
            </a:extLst>
          </p:cNvPr>
          <p:cNvCxnSpPr/>
          <p:nvPr/>
        </p:nvCxnSpPr>
        <p:spPr>
          <a:xfrm>
            <a:off x="422787" y="3234813"/>
            <a:ext cx="2340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90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F960BF8-71AA-4DA1-81AE-CDA1C1160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21479"/>
              </p:ext>
            </p:extLst>
          </p:nvPr>
        </p:nvGraphicFramePr>
        <p:xfrm>
          <a:off x="4761759" y="-30480"/>
          <a:ext cx="2846404" cy="6918960"/>
        </p:xfrm>
        <a:graphic>
          <a:graphicData uri="http://schemas.openxmlformats.org/drawingml/2006/table">
            <a:tbl>
              <a:tblPr/>
              <a:tblGrid>
                <a:gridCol w="1423202">
                  <a:extLst>
                    <a:ext uri="{9D8B030D-6E8A-4147-A177-3AD203B41FA5}">
                      <a16:colId xmlns:a16="http://schemas.microsoft.com/office/drawing/2014/main" val="765348242"/>
                    </a:ext>
                  </a:extLst>
                </a:gridCol>
                <a:gridCol w="1423202">
                  <a:extLst>
                    <a:ext uri="{9D8B030D-6E8A-4147-A177-3AD203B41FA5}">
                      <a16:colId xmlns:a16="http://schemas.microsoft.com/office/drawing/2014/main" val="22182698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鄉（縣市）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景點數量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7177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8105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台中市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701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南投縣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7601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彰化縣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178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高雄市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5813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花蓮縣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5797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雲林縣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0898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宜蘭縣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267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臺南市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1125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嘉義縣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4960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0370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0185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009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臺東縣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2198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096318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EA265CE7-55F5-4534-B40D-9344971D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84086"/>
            <a:ext cx="10515600" cy="1325563"/>
          </a:xfrm>
        </p:spPr>
        <p:txBody>
          <a:bodyPr/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水保局景點分佈</a:t>
            </a:r>
          </a:p>
        </p:txBody>
      </p:sp>
    </p:spTree>
    <p:extLst>
      <p:ext uri="{BB962C8B-B14F-4D97-AF65-F5344CB8AC3E}">
        <p14:creationId xmlns:p14="http://schemas.microsoft.com/office/powerpoint/2010/main" val="2031947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A265CE7-55F5-4534-B40D-9344971D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84086"/>
            <a:ext cx="10515600" cy="1325563"/>
          </a:xfrm>
        </p:spPr>
        <p:txBody>
          <a:bodyPr/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水保局景點分佈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295F0A1-B305-4342-A0CA-80BEA9FFD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082295"/>
              </p:ext>
            </p:extLst>
          </p:nvPr>
        </p:nvGraphicFramePr>
        <p:xfrm>
          <a:off x="4056312" y="229547"/>
          <a:ext cx="4735263" cy="9350025"/>
        </p:xfrm>
        <a:graphic>
          <a:graphicData uri="http://schemas.openxmlformats.org/drawingml/2006/table">
            <a:tbl>
              <a:tblPr/>
              <a:tblGrid>
                <a:gridCol w="1183164">
                  <a:extLst>
                    <a:ext uri="{9D8B030D-6E8A-4147-A177-3AD203B41FA5}">
                      <a16:colId xmlns:a16="http://schemas.microsoft.com/office/drawing/2014/main" val="2230991654"/>
                    </a:ext>
                  </a:extLst>
                </a:gridCol>
                <a:gridCol w="1341765">
                  <a:extLst>
                    <a:ext uri="{9D8B030D-6E8A-4147-A177-3AD203B41FA5}">
                      <a16:colId xmlns:a16="http://schemas.microsoft.com/office/drawing/2014/main" val="3238373500"/>
                    </a:ext>
                  </a:extLst>
                </a:gridCol>
                <a:gridCol w="2210334">
                  <a:extLst>
                    <a:ext uri="{9D8B030D-6E8A-4147-A177-3AD203B41FA5}">
                      <a16:colId xmlns:a16="http://schemas.microsoft.com/office/drawing/2014/main" val="1535833471"/>
                    </a:ext>
                  </a:extLst>
                </a:gridCol>
              </a:tblGrid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縣市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6391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北埔社區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88515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嘉盛社區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0561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士林社區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97087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山柑社區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65659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山腳社區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4679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廣盛社區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30815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慶福社區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952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新英社區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87707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新開社區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56514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栗林社區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56290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梅園社區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1061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永和社區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01965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永和社區 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66726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流東社區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88027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獅潭社區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70303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石牆社區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04449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福基社區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01608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福興社區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46382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蓬萊社區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62696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象鼻社區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0553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雙潭社區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26723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靜湖社區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91336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館南社區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75812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龍騰社區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8241" marR="8241" marT="82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311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12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A265CE7-55F5-4534-B40D-9344971D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84086"/>
            <a:ext cx="10515600" cy="1325563"/>
          </a:xfrm>
        </p:spPr>
        <p:txBody>
          <a:bodyPr/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水保局景點分佈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701CEB2-643F-4FB6-AF2C-FF51C317E7D9}"/>
              </a:ext>
            </a:extLst>
          </p:cNvPr>
          <p:cNvSpPr txBox="1">
            <a:spLocks/>
          </p:cNvSpPr>
          <p:nvPr/>
        </p:nvSpPr>
        <p:spPr>
          <a:xfrm>
            <a:off x="5052873" y="2695197"/>
            <a:ext cx="1898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QGIS</a:t>
            </a:r>
            <a:endParaRPr lang="zh-TW" altLang="en-US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52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A980EAA9-9D64-4D56-A354-9973A43F1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130645" flipV="1">
            <a:off x="7378041" y="1632061"/>
            <a:ext cx="824888" cy="1457839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BEDBFD49-BA51-4C74-AB02-BFF186AACDEC}"/>
              </a:ext>
            </a:extLst>
          </p:cNvPr>
          <p:cNvSpPr/>
          <p:nvPr/>
        </p:nvSpPr>
        <p:spPr>
          <a:xfrm>
            <a:off x="5557162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7DEA17-658C-4A61-8382-177C62CE1301}"/>
              </a:ext>
            </a:extLst>
          </p:cNvPr>
          <p:cNvSpPr txBox="1"/>
          <p:nvPr/>
        </p:nvSpPr>
        <p:spPr>
          <a:xfrm>
            <a:off x="1465119" y="1167473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交通部景點資料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AD4F2E-7E78-4107-A02B-72A9445AAA97}"/>
              </a:ext>
            </a:extLst>
          </p:cNvPr>
          <p:cNvSpPr txBox="1"/>
          <p:nvPr/>
        </p:nvSpPr>
        <p:spPr>
          <a:xfrm>
            <a:off x="8549452" y="1281519"/>
            <a:ext cx="258115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PPT</a:t>
            </a:r>
            <a:r>
              <a:rPr lang="zh-TW" altLang="en-US" dirty="0"/>
              <a:t>景點資料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3CEACDD-A17E-4B79-A352-C93E770C0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904956">
            <a:off x="3898498" y="1627065"/>
            <a:ext cx="688576" cy="154243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C4AD19AD-A04D-4599-9A15-C6E71AA385CF}"/>
              </a:ext>
            </a:extLst>
          </p:cNvPr>
          <p:cNvSpPr/>
          <p:nvPr/>
        </p:nvSpPr>
        <p:spPr>
          <a:xfrm>
            <a:off x="4082806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7D67D0A-B430-4BDF-81F8-B44133D5FA08}"/>
              </a:ext>
            </a:extLst>
          </p:cNvPr>
          <p:cNvCxnSpPr>
            <a:cxnSpLocks/>
          </p:cNvCxnSpPr>
          <p:nvPr/>
        </p:nvCxnSpPr>
        <p:spPr>
          <a:xfrm flipH="1">
            <a:off x="4290303" y="2548600"/>
            <a:ext cx="1164092" cy="59512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11E779B-6450-4D50-BFEF-8C086619257C}"/>
              </a:ext>
            </a:extLst>
          </p:cNvPr>
          <p:cNvCxnSpPr>
            <a:cxnSpLocks/>
          </p:cNvCxnSpPr>
          <p:nvPr/>
        </p:nvCxnSpPr>
        <p:spPr>
          <a:xfrm flipH="1">
            <a:off x="4116064" y="2612870"/>
            <a:ext cx="1707905" cy="905787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9B5E584-2504-4B48-8DC2-F0BE023E6E3E}"/>
              </a:ext>
            </a:extLst>
          </p:cNvPr>
          <p:cNvCxnSpPr>
            <a:cxnSpLocks/>
          </p:cNvCxnSpPr>
          <p:nvPr/>
        </p:nvCxnSpPr>
        <p:spPr>
          <a:xfrm flipH="1">
            <a:off x="4111542" y="3018089"/>
            <a:ext cx="1601000" cy="80124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16D70D4-4BBF-44D1-84C9-4AA927C939D2}"/>
              </a:ext>
            </a:extLst>
          </p:cNvPr>
          <p:cNvCxnSpPr>
            <a:cxnSpLocks/>
          </p:cNvCxnSpPr>
          <p:nvPr/>
        </p:nvCxnSpPr>
        <p:spPr>
          <a:xfrm flipH="1">
            <a:off x="4222906" y="3429000"/>
            <a:ext cx="1334256" cy="68440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3426774-8C00-4685-A724-8C0F725C7EDB}"/>
              </a:ext>
            </a:extLst>
          </p:cNvPr>
          <p:cNvCxnSpPr>
            <a:cxnSpLocks/>
          </p:cNvCxnSpPr>
          <p:nvPr/>
        </p:nvCxnSpPr>
        <p:spPr>
          <a:xfrm flipH="1">
            <a:off x="4418260" y="3771200"/>
            <a:ext cx="1104313" cy="61467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46CCC2F-E66F-49CA-B2E6-7C32D0AB0D27}"/>
              </a:ext>
            </a:extLst>
          </p:cNvPr>
          <p:cNvCxnSpPr>
            <a:cxnSpLocks/>
          </p:cNvCxnSpPr>
          <p:nvPr/>
        </p:nvCxnSpPr>
        <p:spPr>
          <a:xfrm flipH="1">
            <a:off x="4720439" y="4071872"/>
            <a:ext cx="892755" cy="52442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F70EF67-7373-41CF-A03F-798AB07A9345}"/>
              </a:ext>
            </a:extLst>
          </p:cNvPr>
          <p:cNvSpPr txBox="1"/>
          <p:nvPr/>
        </p:nvSpPr>
        <p:spPr>
          <a:xfrm>
            <a:off x="-261134" y="157777"/>
            <a:ext cx="587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放入</a:t>
            </a:r>
            <a:r>
              <a:rPr lang="en-US" altLang="zh-TW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API</a:t>
            </a:r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查詢位置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639EF11-382D-4811-91BD-619EA554D34F}"/>
              </a:ext>
            </a:extLst>
          </p:cNvPr>
          <p:cNvCxnSpPr>
            <a:cxnSpLocks/>
          </p:cNvCxnSpPr>
          <p:nvPr/>
        </p:nvCxnSpPr>
        <p:spPr>
          <a:xfrm flipH="1">
            <a:off x="5077111" y="4327201"/>
            <a:ext cx="712269" cy="429437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135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4192E08-811C-412D-A408-CEDF984353B5}"/>
              </a:ext>
            </a:extLst>
          </p:cNvPr>
          <p:cNvSpPr/>
          <p:nvPr/>
        </p:nvSpPr>
        <p:spPr>
          <a:xfrm>
            <a:off x="245806" y="1533829"/>
            <a:ext cx="2487561" cy="3077497"/>
          </a:xfrm>
          <a:prstGeom prst="roundRect">
            <a:avLst/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6FA9CA-9445-4D6E-BD5D-231744CFE3E4}"/>
              </a:ext>
            </a:extLst>
          </p:cNvPr>
          <p:cNvSpPr/>
          <p:nvPr/>
        </p:nvSpPr>
        <p:spPr>
          <a:xfrm>
            <a:off x="3345425" y="1533823"/>
            <a:ext cx="2487561" cy="3077497"/>
          </a:xfrm>
          <a:prstGeom prst="roundRect">
            <a:avLst/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AF6B3E-3B21-4DB9-98F2-B88645626C61}"/>
              </a:ext>
            </a:extLst>
          </p:cNvPr>
          <p:cNvSpPr/>
          <p:nvPr/>
        </p:nvSpPr>
        <p:spPr>
          <a:xfrm>
            <a:off x="6469308" y="1533823"/>
            <a:ext cx="2487561" cy="3077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A1CDFD9-74A8-4631-80F6-9F8375BA4061}"/>
              </a:ext>
            </a:extLst>
          </p:cNvPr>
          <p:cNvSpPr/>
          <p:nvPr/>
        </p:nvSpPr>
        <p:spPr>
          <a:xfrm>
            <a:off x="9347384" y="1533823"/>
            <a:ext cx="2606398" cy="3077497"/>
          </a:xfrm>
          <a:prstGeom prst="roundRect">
            <a:avLst/>
          </a:prstGeom>
          <a:noFill/>
          <a:ln w="57150"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79E38C-F86D-4714-8277-D340751FBAEA}"/>
              </a:ext>
            </a:extLst>
          </p:cNvPr>
          <p:cNvSpPr txBox="1"/>
          <p:nvPr/>
        </p:nvSpPr>
        <p:spPr>
          <a:xfrm>
            <a:off x="3360599" y="2734264"/>
            <a:ext cx="247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766-866.txt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EAEAAB-9F3B-4071-AC7E-AE917BA4F22E}"/>
              </a:ext>
            </a:extLst>
          </p:cNvPr>
          <p:cNvSpPr txBox="1"/>
          <p:nvPr/>
        </p:nvSpPr>
        <p:spPr>
          <a:xfrm>
            <a:off x="6528725" y="2780183"/>
            <a:ext cx="247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867-967.txt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C774A7-EA81-4879-B7E1-B1499E43B5C2}"/>
              </a:ext>
            </a:extLst>
          </p:cNvPr>
          <p:cNvSpPr txBox="1"/>
          <p:nvPr/>
        </p:nvSpPr>
        <p:spPr>
          <a:xfrm>
            <a:off x="238218" y="2743648"/>
            <a:ext cx="247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630-765.txt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1ED715-9778-4DBD-A755-9B37D57D2020}"/>
              </a:ext>
            </a:extLst>
          </p:cNvPr>
          <p:cNvSpPr txBox="1"/>
          <p:nvPr/>
        </p:nvSpPr>
        <p:spPr>
          <a:xfrm>
            <a:off x="9287966" y="2780182"/>
            <a:ext cx="2725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968-1167.txt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B08D3E-9778-4C25-AE76-766FC423C79E}"/>
              </a:ext>
            </a:extLst>
          </p:cNvPr>
          <p:cNvSpPr txBox="1"/>
          <p:nvPr/>
        </p:nvSpPr>
        <p:spPr>
          <a:xfrm>
            <a:off x="108154" y="250926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欲查詢</a:t>
            </a:r>
            <a:r>
              <a:rPr lang="en-US" altLang="zh-TW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ADED775-BBE1-4928-B662-1EC0F2BB3317}"/>
              </a:ext>
            </a:extLst>
          </p:cNvPr>
          <p:cNvSpPr txBox="1"/>
          <p:nvPr/>
        </p:nvSpPr>
        <p:spPr>
          <a:xfrm>
            <a:off x="2476870" y="4970228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ING…</a:t>
            </a:r>
            <a:endParaRPr lang="zh-TW" altLang="en-US" sz="4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608ED7-0D70-462B-8E08-164D8F68CAA2}"/>
              </a:ext>
            </a:extLst>
          </p:cNvPr>
          <p:cNvSpPr txBox="1"/>
          <p:nvPr/>
        </p:nvSpPr>
        <p:spPr>
          <a:xfrm>
            <a:off x="10113146" y="5149793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ING…</a:t>
            </a:r>
            <a:endParaRPr lang="zh-TW" altLang="en-US" sz="4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E54152-3E8B-49FF-B947-B85594235A95}"/>
              </a:ext>
            </a:extLst>
          </p:cNvPr>
          <p:cNvSpPr txBox="1"/>
          <p:nvPr/>
        </p:nvSpPr>
        <p:spPr>
          <a:xfrm>
            <a:off x="7107794" y="506989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</a:p>
        </p:txBody>
      </p:sp>
    </p:spTree>
    <p:extLst>
      <p:ext uri="{BB962C8B-B14F-4D97-AF65-F5344CB8AC3E}">
        <p14:creationId xmlns:p14="http://schemas.microsoft.com/office/powerpoint/2010/main" val="491612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DA54508-3390-4B72-8587-46910D9E409A}"/>
              </a:ext>
            </a:extLst>
          </p:cNvPr>
          <p:cNvSpPr txBox="1"/>
          <p:nvPr/>
        </p:nvSpPr>
        <p:spPr>
          <a:xfrm>
            <a:off x="186813" y="1250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執行區段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4EBBAF-FE27-45CC-AB3C-8145A8850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24" y="44518"/>
            <a:ext cx="8888860" cy="64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03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F6A809A-C6DC-4FC3-8B4A-D271BCC5DE5F}"/>
              </a:ext>
            </a:extLst>
          </p:cNvPr>
          <p:cNvSpPr txBox="1">
            <a:spLocks/>
          </p:cNvSpPr>
          <p:nvPr/>
        </p:nvSpPr>
        <p:spPr>
          <a:xfrm>
            <a:off x="3491050" y="20622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progress report_09/03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260ADE-3643-4745-A0B8-335D98A26FA4}"/>
              </a:ext>
            </a:extLst>
          </p:cNvPr>
          <p:cNvCxnSpPr/>
          <p:nvPr/>
        </p:nvCxnSpPr>
        <p:spPr>
          <a:xfrm flipV="1">
            <a:off x="3101009" y="3601941"/>
            <a:ext cx="5915770" cy="7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131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908ACE-2758-4509-9DBD-1E7F6B557AEA}"/>
              </a:ext>
            </a:extLst>
          </p:cNvPr>
          <p:cNvSpPr txBox="1"/>
          <p:nvPr/>
        </p:nvSpPr>
        <p:spPr>
          <a:xfrm>
            <a:off x="4839763" y="234742"/>
            <a:ext cx="1107996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A735E2-1492-4D20-8BC8-E7A2A892DAE1}"/>
              </a:ext>
            </a:extLst>
          </p:cNvPr>
          <p:cNvSpPr txBox="1"/>
          <p:nvPr/>
        </p:nvSpPr>
        <p:spPr>
          <a:xfrm>
            <a:off x="3012913" y="1697360"/>
            <a:ext cx="160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Stage2</a:t>
            </a:r>
            <a:endParaRPr lang="zh-TW" altLang="en-US" sz="40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30A47D-36CC-4692-91EF-CE69DC865462}"/>
              </a:ext>
            </a:extLst>
          </p:cNvPr>
          <p:cNvSpPr txBox="1"/>
          <p:nvPr/>
        </p:nvSpPr>
        <p:spPr>
          <a:xfrm>
            <a:off x="3012913" y="3434177"/>
            <a:ext cx="160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Stage3</a:t>
            </a:r>
            <a:endParaRPr lang="zh-TW" altLang="en-US" sz="40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627C10-944F-4428-9D10-01D6371B7863}"/>
              </a:ext>
            </a:extLst>
          </p:cNvPr>
          <p:cNvSpPr txBox="1"/>
          <p:nvPr/>
        </p:nvSpPr>
        <p:spPr>
          <a:xfrm>
            <a:off x="3012913" y="5290933"/>
            <a:ext cx="160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Stage4</a:t>
            </a:r>
            <a:endParaRPr lang="zh-TW" altLang="en-US" sz="4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39D9AD-A9B9-4E38-BFF1-688797753856}"/>
              </a:ext>
            </a:extLst>
          </p:cNvPr>
          <p:cNvSpPr txBox="1"/>
          <p:nvPr/>
        </p:nvSpPr>
        <p:spPr>
          <a:xfrm>
            <a:off x="3012913" y="169169"/>
            <a:ext cx="160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Stage1</a:t>
            </a:r>
            <a:endParaRPr lang="zh-TW" altLang="en-US" sz="4000" b="1" dirty="0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C2766799-7E51-4243-85D7-7DDDBF8FF7F1}"/>
              </a:ext>
            </a:extLst>
          </p:cNvPr>
          <p:cNvSpPr/>
          <p:nvPr/>
        </p:nvSpPr>
        <p:spPr>
          <a:xfrm>
            <a:off x="5239813" y="1213944"/>
            <a:ext cx="699796" cy="37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BA3648-6EDB-4E0E-8433-4ACAFFCFB8F7}"/>
              </a:ext>
            </a:extLst>
          </p:cNvPr>
          <p:cNvSpPr txBox="1"/>
          <p:nvPr/>
        </p:nvSpPr>
        <p:spPr>
          <a:xfrm>
            <a:off x="4806515" y="1764010"/>
            <a:ext cx="237597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FA96A5-4847-4291-8601-009831BE4F76}"/>
              </a:ext>
            </a:extLst>
          </p:cNvPr>
          <p:cNvSpPr txBox="1"/>
          <p:nvPr/>
        </p:nvSpPr>
        <p:spPr>
          <a:xfrm>
            <a:off x="4806515" y="3521263"/>
            <a:ext cx="5490606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交通、餐廳等</a:t>
            </a:r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42181929-6EF0-4A57-ADF4-8AD232F7D027}"/>
              </a:ext>
            </a:extLst>
          </p:cNvPr>
          <p:cNvSpPr/>
          <p:nvPr/>
        </p:nvSpPr>
        <p:spPr>
          <a:xfrm>
            <a:off x="5239813" y="2810021"/>
            <a:ext cx="699796" cy="497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1FCFF078-971B-4C5A-9D12-CF6FB4779370}"/>
              </a:ext>
            </a:extLst>
          </p:cNvPr>
          <p:cNvSpPr/>
          <p:nvPr/>
        </p:nvSpPr>
        <p:spPr>
          <a:xfrm>
            <a:off x="5239813" y="4663232"/>
            <a:ext cx="699796" cy="485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7614A86-F981-40AD-B22E-54B657000906}"/>
              </a:ext>
            </a:extLst>
          </p:cNvPr>
          <p:cNvSpPr txBox="1"/>
          <p:nvPr/>
        </p:nvSpPr>
        <p:spPr>
          <a:xfrm>
            <a:off x="4787680" y="5377098"/>
            <a:ext cx="2954655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旅遊路徑規劃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643471C-85E1-400F-B839-192B4E1CB80B}"/>
              </a:ext>
            </a:extLst>
          </p:cNvPr>
          <p:cNvCxnSpPr/>
          <p:nvPr/>
        </p:nvCxnSpPr>
        <p:spPr>
          <a:xfrm>
            <a:off x="169008" y="12036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EC16345-F29A-4CA2-A7C1-E5AEEA133D3C}"/>
              </a:ext>
            </a:extLst>
          </p:cNvPr>
          <p:cNvCxnSpPr/>
          <p:nvPr/>
        </p:nvCxnSpPr>
        <p:spPr>
          <a:xfrm>
            <a:off x="-74645" y="28079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ADE03FE-D6DA-4D73-A0C8-1AA5ED5EEC87}"/>
              </a:ext>
            </a:extLst>
          </p:cNvPr>
          <p:cNvCxnSpPr/>
          <p:nvPr/>
        </p:nvCxnSpPr>
        <p:spPr>
          <a:xfrm>
            <a:off x="47710" y="466323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2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8446" y="683304"/>
            <a:ext cx="1620000" cy="1762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爬蟲</a:t>
            </a:r>
          </a:p>
        </p:txBody>
      </p:sp>
      <p:sp>
        <p:nvSpPr>
          <p:cNvPr id="5" name="圓柱 4"/>
          <p:cNvSpPr/>
          <p:nvPr/>
        </p:nvSpPr>
        <p:spPr>
          <a:xfrm>
            <a:off x="4344103" y="1114880"/>
            <a:ext cx="854781" cy="31949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PTT</a:t>
            </a:r>
            <a:endParaRPr lang="zh-TW" altLang="en-US" sz="1200" dirty="0"/>
          </a:p>
        </p:txBody>
      </p:sp>
      <p:sp>
        <p:nvSpPr>
          <p:cNvPr id="13" name="圓柱 12"/>
          <p:cNvSpPr/>
          <p:nvPr/>
        </p:nvSpPr>
        <p:spPr>
          <a:xfrm>
            <a:off x="7531349" y="1108151"/>
            <a:ext cx="854781" cy="31949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痞克邦</a:t>
            </a:r>
          </a:p>
        </p:txBody>
      </p:sp>
      <p:sp>
        <p:nvSpPr>
          <p:cNvPr id="17" name="橢圓 16"/>
          <p:cNvSpPr/>
          <p:nvPr/>
        </p:nvSpPr>
        <p:spPr>
          <a:xfrm>
            <a:off x="5078555" y="1568360"/>
            <a:ext cx="2505368" cy="24542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取得資料</a:t>
            </a:r>
          </a:p>
        </p:txBody>
      </p:sp>
      <p:sp>
        <p:nvSpPr>
          <p:cNvPr id="19" name="矩形 18"/>
          <p:cNvSpPr/>
          <p:nvPr/>
        </p:nvSpPr>
        <p:spPr>
          <a:xfrm>
            <a:off x="5608379" y="1952778"/>
            <a:ext cx="1620000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斷詞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中文斷詞系統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08379" y="2293824"/>
            <a:ext cx="1620000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N=8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J=1</a:t>
            </a:r>
          </a:p>
        </p:txBody>
      </p:sp>
      <p:sp>
        <p:nvSpPr>
          <p:cNvPr id="22" name="流程圖: 決策 21"/>
          <p:cNvSpPr/>
          <p:nvPr/>
        </p:nvSpPr>
        <p:spPr>
          <a:xfrm>
            <a:off x="5482404" y="2627769"/>
            <a:ext cx="1779565" cy="366806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N&gt;=3</a:t>
            </a:r>
            <a:endParaRPr lang="zh-TW" alt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150728" y="2549641"/>
            <a:ext cx="468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True</a:t>
            </a:r>
            <a:endParaRPr lang="zh-TW" altLang="en-US" sz="12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138446" y="2561466"/>
            <a:ext cx="71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False</a:t>
            </a:r>
            <a:endParaRPr lang="zh-TW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4137670" y="3089566"/>
            <a:ext cx="1620000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進入詞庫系統檢查</a:t>
            </a:r>
          </a:p>
        </p:txBody>
      </p:sp>
      <p:sp>
        <p:nvSpPr>
          <p:cNvPr id="27" name="矩形 26"/>
          <p:cNvSpPr/>
          <p:nvPr/>
        </p:nvSpPr>
        <p:spPr>
          <a:xfrm>
            <a:off x="6648009" y="3094284"/>
            <a:ext cx="1620000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結束</a:t>
            </a:r>
          </a:p>
        </p:txBody>
      </p:sp>
      <p:sp>
        <p:nvSpPr>
          <p:cNvPr id="28" name="流程圖: 決策 27"/>
          <p:cNvSpPr/>
          <p:nvPr/>
        </p:nvSpPr>
        <p:spPr>
          <a:xfrm>
            <a:off x="3667847" y="3415257"/>
            <a:ext cx="2461456" cy="495765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是否存在於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詞庫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278575" y="3449321"/>
            <a:ext cx="468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True</a:t>
            </a:r>
            <a:endParaRPr lang="zh-TW" altLang="en-US" sz="12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16339" y="3449321"/>
            <a:ext cx="71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False</a:t>
            </a:r>
            <a:endParaRPr lang="zh-TW" altLang="en-US" sz="1200" dirty="0"/>
          </a:p>
        </p:txBody>
      </p:sp>
      <p:sp>
        <p:nvSpPr>
          <p:cNvPr id="31" name="矩形 30"/>
          <p:cNvSpPr/>
          <p:nvPr/>
        </p:nvSpPr>
        <p:spPr>
          <a:xfrm>
            <a:off x="2857847" y="3939403"/>
            <a:ext cx="1620000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存入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database1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24600" y="3792359"/>
            <a:ext cx="1620000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放入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Google</a:t>
            </a:r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流程圖: 決策 32"/>
          <p:cNvSpPr/>
          <p:nvPr/>
        </p:nvSpPr>
        <p:spPr>
          <a:xfrm>
            <a:off x="5761568" y="4449062"/>
            <a:ext cx="1673642" cy="338291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K&gt;5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440274" y="4345517"/>
            <a:ext cx="468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True</a:t>
            </a:r>
            <a:endParaRPr lang="zh-TW" altLang="en-US" sz="12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261984" y="4338989"/>
            <a:ext cx="71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False</a:t>
            </a:r>
            <a:endParaRPr lang="zh-TW" altLang="en-US" sz="1200" dirty="0"/>
          </a:p>
        </p:txBody>
      </p:sp>
      <p:sp>
        <p:nvSpPr>
          <p:cNvPr id="36" name="矩形 35"/>
          <p:cNvSpPr/>
          <p:nvPr/>
        </p:nvSpPr>
        <p:spPr>
          <a:xfrm>
            <a:off x="6992432" y="4897426"/>
            <a:ext cx="1273873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放入</a:t>
            </a:r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database2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44317" y="4877824"/>
            <a:ext cx="727059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不儲存</a:t>
            </a:r>
          </a:p>
        </p:txBody>
      </p:sp>
      <p:sp>
        <p:nvSpPr>
          <p:cNvPr id="38" name="流程圖: 決策 37"/>
          <p:cNvSpPr/>
          <p:nvPr/>
        </p:nvSpPr>
        <p:spPr>
          <a:xfrm>
            <a:off x="5002031" y="5343731"/>
            <a:ext cx="2810462" cy="253855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J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是否為最後一筆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4593331" y="5249766"/>
            <a:ext cx="489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True</a:t>
            </a:r>
            <a:endParaRPr lang="zh-TW" altLang="en-US" sz="12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669644" y="5235483"/>
            <a:ext cx="495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False</a:t>
            </a:r>
            <a:endParaRPr lang="zh-TW" altLang="en-US" sz="1200" dirty="0"/>
          </a:p>
        </p:txBody>
      </p:sp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6329009" y="862879"/>
            <a:ext cx="4460" cy="144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cxnSpLocks/>
          </p:cNvCxnSpPr>
          <p:nvPr/>
        </p:nvCxnSpPr>
        <p:spPr>
          <a:xfrm>
            <a:off x="4693979" y="940667"/>
            <a:ext cx="3257522" cy="133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4702899" y="940667"/>
            <a:ext cx="6406" cy="1677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cxnSpLocks/>
          </p:cNvCxnSpPr>
          <p:nvPr/>
        </p:nvCxnSpPr>
        <p:spPr>
          <a:xfrm>
            <a:off x="7951501" y="954049"/>
            <a:ext cx="0" cy="162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cxnSpLocks/>
          </p:cNvCxnSpPr>
          <p:nvPr/>
        </p:nvCxnSpPr>
        <p:spPr>
          <a:xfrm>
            <a:off x="6372187" y="1434369"/>
            <a:ext cx="0" cy="162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cxnSpLocks/>
          </p:cNvCxnSpPr>
          <p:nvPr/>
        </p:nvCxnSpPr>
        <p:spPr>
          <a:xfrm>
            <a:off x="6373292" y="1813788"/>
            <a:ext cx="0" cy="162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cxnSpLocks/>
          </p:cNvCxnSpPr>
          <p:nvPr/>
        </p:nvCxnSpPr>
        <p:spPr>
          <a:xfrm>
            <a:off x="6373292" y="2132778"/>
            <a:ext cx="0" cy="162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>
            <a:off x="6373292" y="2480320"/>
            <a:ext cx="0" cy="162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/>
          <p:cNvCxnSpPr>
            <a:stCxn id="22" idx="1"/>
          </p:cNvCxnSpPr>
          <p:nvPr/>
        </p:nvCxnSpPr>
        <p:spPr>
          <a:xfrm rot="10800000" flipV="1">
            <a:off x="5241566" y="2811172"/>
            <a:ext cx="240838" cy="27499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endCxn id="27" idx="0"/>
          </p:cNvCxnSpPr>
          <p:nvPr/>
        </p:nvCxnSpPr>
        <p:spPr>
          <a:xfrm rot="16200000" flipH="1">
            <a:off x="7216595" y="2852869"/>
            <a:ext cx="286789" cy="196040"/>
          </a:xfrm>
          <a:prstGeom prst="bentConnector3">
            <a:avLst>
              <a:gd name="adj1" fmla="val 22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cxnSpLocks/>
          </p:cNvCxnSpPr>
          <p:nvPr/>
        </p:nvCxnSpPr>
        <p:spPr>
          <a:xfrm>
            <a:off x="4898575" y="3269566"/>
            <a:ext cx="0" cy="162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接點 93"/>
          <p:cNvCxnSpPr>
            <a:cxnSpLocks/>
          </p:cNvCxnSpPr>
          <p:nvPr/>
        </p:nvCxnSpPr>
        <p:spPr>
          <a:xfrm rot="10800000" flipV="1">
            <a:off x="3427009" y="3663139"/>
            <a:ext cx="240838" cy="27499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肘形接點 94"/>
          <p:cNvCxnSpPr>
            <a:cxnSpLocks/>
          </p:cNvCxnSpPr>
          <p:nvPr/>
        </p:nvCxnSpPr>
        <p:spPr>
          <a:xfrm>
            <a:off x="6134608" y="3665833"/>
            <a:ext cx="459834" cy="122500"/>
          </a:xfrm>
          <a:prstGeom prst="bentConnector3">
            <a:avLst>
              <a:gd name="adj1" fmla="val 9996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cxnSpLocks/>
          </p:cNvCxnSpPr>
          <p:nvPr/>
        </p:nvCxnSpPr>
        <p:spPr>
          <a:xfrm>
            <a:off x="6601641" y="4284233"/>
            <a:ext cx="0" cy="162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肘形接點 96"/>
          <p:cNvCxnSpPr>
            <a:cxnSpLocks/>
          </p:cNvCxnSpPr>
          <p:nvPr/>
        </p:nvCxnSpPr>
        <p:spPr>
          <a:xfrm rot="10800000" flipV="1">
            <a:off x="5521898" y="4615988"/>
            <a:ext cx="240838" cy="27499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肘形接點 97"/>
          <p:cNvCxnSpPr>
            <a:cxnSpLocks/>
          </p:cNvCxnSpPr>
          <p:nvPr/>
        </p:nvCxnSpPr>
        <p:spPr>
          <a:xfrm rot="16200000" flipH="1">
            <a:off x="7387955" y="4661363"/>
            <a:ext cx="286789" cy="196040"/>
          </a:xfrm>
          <a:prstGeom prst="bentConnector3">
            <a:avLst>
              <a:gd name="adj1" fmla="val 22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>
            <a:cxnSpLocks/>
          </p:cNvCxnSpPr>
          <p:nvPr/>
        </p:nvCxnSpPr>
        <p:spPr>
          <a:xfrm>
            <a:off x="3427008" y="5183318"/>
            <a:ext cx="424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cxnSpLocks/>
          </p:cNvCxnSpPr>
          <p:nvPr/>
        </p:nvCxnSpPr>
        <p:spPr>
          <a:xfrm>
            <a:off x="3427008" y="4119403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>
            <a:cxnSpLocks/>
          </p:cNvCxnSpPr>
          <p:nvPr/>
        </p:nvCxnSpPr>
        <p:spPr>
          <a:xfrm>
            <a:off x="7669644" y="5072199"/>
            <a:ext cx="0" cy="10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>
            <a:off x="6414196" y="5177858"/>
            <a:ext cx="0" cy="162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接點 107"/>
          <p:cNvCxnSpPr>
            <a:cxnSpLocks/>
          </p:cNvCxnSpPr>
          <p:nvPr/>
        </p:nvCxnSpPr>
        <p:spPr>
          <a:xfrm flipV="1">
            <a:off x="2452504" y="2582072"/>
            <a:ext cx="3572777" cy="2880000"/>
          </a:xfrm>
          <a:prstGeom prst="bentConnector3">
            <a:avLst>
              <a:gd name="adj1" fmla="val -15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/>
          <p:cNvCxnSpPr>
            <a:cxnSpLocks/>
          </p:cNvCxnSpPr>
          <p:nvPr/>
        </p:nvCxnSpPr>
        <p:spPr>
          <a:xfrm>
            <a:off x="2452504" y="5470658"/>
            <a:ext cx="2549527" cy="240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2139907" y="3449321"/>
            <a:ext cx="702283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N-1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2" name="直線接點 121"/>
          <p:cNvCxnSpPr>
            <a:cxnSpLocks/>
          </p:cNvCxnSpPr>
          <p:nvPr/>
        </p:nvCxnSpPr>
        <p:spPr>
          <a:xfrm>
            <a:off x="7740783" y="5470658"/>
            <a:ext cx="97123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肘形接點 124"/>
          <p:cNvCxnSpPr>
            <a:cxnSpLocks/>
          </p:cNvCxnSpPr>
          <p:nvPr/>
        </p:nvCxnSpPr>
        <p:spPr>
          <a:xfrm rot="10800000">
            <a:off x="5216060" y="3408915"/>
            <a:ext cx="3495958" cy="2065325"/>
          </a:xfrm>
          <a:prstGeom prst="bentConnector3">
            <a:avLst>
              <a:gd name="adj1" fmla="val -20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/>
          <p:cNvSpPr/>
          <p:nvPr/>
        </p:nvSpPr>
        <p:spPr>
          <a:xfrm>
            <a:off x="6275149" y="4115886"/>
            <a:ext cx="619972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K=1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5" name="直線單箭頭接點 134"/>
          <p:cNvCxnSpPr>
            <a:cxnSpLocks/>
          </p:cNvCxnSpPr>
          <p:nvPr/>
        </p:nvCxnSpPr>
        <p:spPr>
          <a:xfrm>
            <a:off x="6596752" y="3972359"/>
            <a:ext cx="0" cy="162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8392302" y="3912625"/>
            <a:ext cx="702283" cy="1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J=J+1</a:t>
            </a:r>
            <a:endParaRPr lang="zh-TW" altLang="en-US" sz="1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FF6F665-BA0B-4FD6-98E5-C14FED74C762}"/>
              </a:ext>
            </a:extLst>
          </p:cNvPr>
          <p:cNvCxnSpPr>
            <a:cxnSpLocks/>
          </p:cNvCxnSpPr>
          <p:nvPr/>
        </p:nvCxnSpPr>
        <p:spPr>
          <a:xfrm>
            <a:off x="4657500" y="1416094"/>
            <a:ext cx="3257522" cy="133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流程圖: 決策 56">
            <a:extLst>
              <a:ext uri="{FF2B5EF4-FFF2-40B4-BE49-F238E27FC236}">
                <a16:creationId xmlns:a16="http://schemas.microsoft.com/office/drawing/2014/main" id="{8C3EC59E-0195-4FEC-99EA-F9EECF72D5B8}"/>
              </a:ext>
            </a:extLst>
          </p:cNvPr>
          <p:cNvSpPr/>
          <p:nvPr/>
        </p:nvSpPr>
        <p:spPr>
          <a:xfrm>
            <a:off x="3820247" y="3567657"/>
            <a:ext cx="2461456" cy="495765"/>
          </a:xfrm>
          <a:prstGeom prst="flowChartDecis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是否存在於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詞庫</a:t>
            </a:r>
          </a:p>
        </p:txBody>
      </p:sp>
    </p:spTree>
    <p:extLst>
      <p:ext uri="{BB962C8B-B14F-4D97-AF65-F5344CB8AC3E}">
        <p14:creationId xmlns:p14="http://schemas.microsoft.com/office/powerpoint/2010/main" val="2395901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82BF8ADB-ACC7-46E7-9C66-E7BF67274D57}"/>
              </a:ext>
            </a:extLst>
          </p:cNvPr>
          <p:cNvGrpSpPr/>
          <p:nvPr/>
        </p:nvGrpSpPr>
        <p:grpSpPr>
          <a:xfrm>
            <a:off x="632775" y="2303253"/>
            <a:ext cx="4412131" cy="2943832"/>
            <a:chOff x="741872" y="552091"/>
            <a:chExt cx="10084279" cy="5529532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EE41DCF1-6E87-4F03-8FF2-30D92D15D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872" y="552091"/>
              <a:ext cx="1" cy="55295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6DDEFB2-B447-49C9-8700-E370FF8661F8}"/>
                </a:ext>
              </a:extLst>
            </p:cNvPr>
            <p:cNvCxnSpPr>
              <a:cxnSpLocks/>
            </p:cNvCxnSpPr>
            <p:nvPr/>
          </p:nvCxnSpPr>
          <p:spPr>
            <a:xfrm>
              <a:off x="741872" y="6081623"/>
              <a:ext cx="100842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AAF8231-0037-47D0-A3D6-D9F3A4274AD2}"/>
              </a:ext>
            </a:extLst>
          </p:cNvPr>
          <p:cNvSpPr txBox="1"/>
          <p:nvPr/>
        </p:nvSpPr>
        <p:spPr>
          <a:xfrm>
            <a:off x="-92333" y="1725087"/>
            <a:ext cx="553998" cy="12782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聲量數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09A96B2-7122-4859-A36C-568E51B589C3}"/>
              </a:ext>
            </a:extLst>
          </p:cNvPr>
          <p:cNvSpPr txBox="1"/>
          <p:nvPr/>
        </p:nvSpPr>
        <p:spPr>
          <a:xfrm>
            <a:off x="5044906" y="5048828"/>
            <a:ext cx="91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E5206B73-DCFE-4559-A688-6776EC58E2C1}"/>
              </a:ext>
            </a:extLst>
          </p:cNvPr>
          <p:cNvSpPr/>
          <p:nvPr/>
        </p:nvSpPr>
        <p:spPr>
          <a:xfrm>
            <a:off x="1007745" y="3003367"/>
            <a:ext cx="3823834" cy="1611894"/>
          </a:xfrm>
          <a:custGeom>
            <a:avLst/>
            <a:gdLst>
              <a:gd name="connsiteX0" fmla="*/ 0 w 8195559"/>
              <a:gd name="connsiteY0" fmla="*/ 2708695 h 2863970"/>
              <a:gd name="connsiteX1" fmla="*/ 8626 w 8195559"/>
              <a:gd name="connsiteY1" fmla="*/ 2665563 h 2863970"/>
              <a:gd name="connsiteX2" fmla="*/ 25879 w 8195559"/>
              <a:gd name="connsiteY2" fmla="*/ 2639683 h 2863970"/>
              <a:gd name="connsiteX3" fmla="*/ 43132 w 8195559"/>
              <a:gd name="connsiteY3" fmla="*/ 2605178 h 2863970"/>
              <a:gd name="connsiteX4" fmla="*/ 69011 w 8195559"/>
              <a:gd name="connsiteY4" fmla="*/ 2544793 h 2863970"/>
              <a:gd name="connsiteX5" fmla="*/ 94890 w 8195559"/>
              <a:gd name="connsiteY5" fmla="*/ 2518914 h 2863970"/>
              <a:gd name="connsiteX6" fmla="*/ 138022 w 8195559"/>
              <a:gd name="connsiteY6" fmla="*/ 2458529 h 2863970"/>
              <a:gd name="connsiteX7" fmla="*/ 172528 w 8195559"/>
              <a:gd name="connsiteY7" fmla="*/ 2380891 h 2863970"/>
              <a:gd name="connsiteX8" fmla="*/ 224287 w 8195559"/>
              <a:gd name="connsiteY8" fmla="*/ 2311880 h 2863970"/>
              <a:gd name="connsiteX9" fmla="*/ 250166 w 8195559"/>
              <a:gd name="connsiteY9" fmla="*/ 2277374 h 2863970"/>
              <a:gd name="connsiteX10" fmla="*/ 267419 w 8195559"/>
              <a:gd name="connsiteY10" fmla="*/ 2251495 h 2863970"/>
              <a:gd name="connsiteX11" fmla="*/ 293298 w 8195559"/>
              <a:gd name="connsiteY11" fmla="*/ 2242868 h 2863970"/>
              <a:gd name="connsiteX12" fmla="*/ 319177 w 8195559"/>
              <a:gd name="connsiteY12" fmla="*/ 2225616 h 2863970"/>
              <a:gd name="connsiteX13" fmla="*/ 362309 w 8195559"/>
              <a:gd name="connsiteY13" fmla="*/ 2216989 h 2863970"/>
              <a:gd name="connsiteX14" fmla="*/ 500332 w 8195559"/>
              <a:gd name="connsiteY14" fmla="*/ 2199736 h 2863970"/>
              <a:gd name="connsiteX15" fmla="*/ 836762 w 8195559"/>
              <a:gd name="connsiteY15" fmla="*/ 2225616 h 2863970"/>
              <a:gd name="connsiteX16" fmla="*/ 862641 w 8195559"/>
              <a:gd name="connsiteY16" fmla="*/ 2234242 h 2863970"/>
              <a:gd name="connsiteX17" fmla="*/ 931653 w 8195559"/>
              <a:gd name="connsiteY17" fmla="*/ 2286000 h 2863970"/>
              <a:gd name="connsiteX18" fmla="*/ 983411 w 8195559"/>
              <a:gd name="connsiteY18" fmla="*/ 2320506 h 2863970"/>
              <a:gd name="connsiteX19" fmla="*/ 1009290 w 8195559"/>
              <a:gd name="connsiteY19" fmla="*/ 2337759 h 2863970"/>
              <a:gd name="connsiteX20" fmla="*/ 1121434 w 8195559"/>
              <a:gd name="connsiteY20" fmla="*/ 2320506 h 2863970"/>
              <a:gd name="connsiteX21" fmla="*/ 1164566 w 8195559"/>
              <a:gd name="connsiteY21" fmla="*/ 2277374 h 2863970"/>
              <a:gd name="connsiteX22" fmla="*/ 1199071 w 8195559"/>
              <a:gd name="connsiteY22" fmla="*/ 2268748 h 2863970"/>
              <a:gd name="connsiteX23" fmla="*/ 1250830 w 8195559"/>
              <a:gd name="connsiteY23" fmla="*/ 2216989 h 2863970"/>
              <a:gd name="connsiteX24" fmla="*/ 1268083 w 8195559"/>
              <a:gd name="connsiteY24" fmla="*/ 2191110 h 2863970"/>
              <a:gd name="connsiteX25" fmla="*/ 1302588 w 8195559"/>
              <a:gd name="connsiteY25" fmla="*/ 2165231 h 2863970"/>
              <a:gd name="connsiteX26" fmla="*/ 1345720 w 8195559"/>
              <a:gd name="connsiteY26" fmla="*/ 2113472 h 2863970"/>
              <a:gd name="connsiteX27" fmla="*/ 1380226 w 8195559"/>
              <a:gd name="connsiteY27" fmla="*/ 2070340 h 2863970"/>
              <a:gd name="connsiteX28" fmla="*/ 1449237 w 8195559"/>
              <a:gd name="connsiteY28" fmla="*/ 2001329 h 2863970"/>
              <a:gd name="connsiteX29" fmla="*/ 1483743 w 8195559"/>
              <a:gd name="connsiteY29" fmla="*/ 1958197 h 2863970"/>
              <a:gd name="connsiteX30" fmla="*/ 1518249 w 8195559"/>
              <a:gd name="connsiteY30" fmla="*/ 1923691 h 2863970"/>
              <a:gd name="connsiteX31" fmla="*/ 1544128 w 8195559"/>
              <a:gd name="connsiteY31" fmla="*/ 1889185 h 2863970"/>
              <a:gd name="connsiteX32" fmla="*/ 1578634 w 8195559"/>
              <a:gd name="connsiteY32" fmla="*/ 1854680 h 2863970"/>
              <a:gd name="connsiteX33" fmla="*/ 1639019 w 8195559"/>
              <a:gd name="connsiteY33" fmla="*/ 1759789 h 2863970"/>
              <a:gd name="connsiteX34" fmla="*/ 1664898 w 8195559"/>
              <a:gd name="connsiteY34" fmla="*/ 1725283 h 2863970"/>
              <a:gd name="connsiteX35" fmla="*/ 1708030 w 8195559"/>
              <a:gd name="connsiteY35" fmla="*/ 1639019 h 2863970"/>
              <a:gd name="connsiteX36" fmla="*/ 1716656 w 8195559"/>
              <a:gd name="connsiteY36" fmla="*/ 1604514 h 2863970"/>
              <a:gd name="connsiteX37" fmla="*/ 1733909 w 8195559"/>
              <a:gd name="connsiteY37" fmla="*/ 1500997 h 2863970"/>
              <a:gd name="connsiteX38" fmla="*/ 1742536 w 8195559"/>
              <a:gd name="connsiteY38" fmla="*/ 1285336 h 2863970"/>
              <a:gd name="connsiteX39" fmla="*/ 1759788 w 8195559"/>
              <a:gd name="connsiteY39" fmla="*/ 724619 h 2863970"/>
              <a:gd name="connsiteX40" fmla="*/ 1785668 w 8195559"/>
              <a:gd name="connsiteY40" fmla="*/ 646982 h 2863970"/>
              <a:gd name="connsiteX41" fmla="*/ 1802920 w 8195559"/>
              <a:gd name="connsiteY41" fmla="*/ 612476 h 2863970"/>
              <a:gd name="connsiteX42" fmla="*/ 1811547 w 8195559"/>
              <a:gd name="connsiteY42" fmla="*/ 586597 h 2863970"/>
              <a:gd name="connsiteX43" fmla="*/ 1837426 w 8195559"/>
              <a:gd name="connsiteY43" fmla="*/ 552091 h 2863970"/>
              <a:gd name="connsiteX44" fmla="*/ 1871932 w 8195559"/>
              <a:gd name="connsiteY44" fmla="*/ 500333 h 2863970"/>
              <a:gd name="connsiteX45" fmla="*/ 1906437 w 8195559"/>
              <a:gd name="connsiteY45" fmla="*/ 457200 h 2863970"/>
              <a:gd name="connsiteX46" fmla="*/ 1958196 w 8195559"/>
              <a:gd name="connsiteY46" fmla="*/ 362310 h 2863970"/>
              <a:gd name="connsiteX47" fmla="*/ 2122098 w 8195559"/>
              <a:gd name="connsiteY47" fmla="*/ 207034 h 2863970"/>
              <a:gd name="connsiteX48" fmla="*/ 2225615 w 8195559"/>
              <a:gd name="connsiteY48" fmla="*/ 103517 h 2863970"/>
              <a:gd name="connsiteX49" fmla="*/ 2268747 w 8195559"/>
              <a:gd name="connsiteY49" fmla="*/ 69012 h 2863970"/>
              <a:gd name="connsiteX50" fmla="*/ 2303253 w 8195559"/>
              <a:gd name="connsiteY50" fmla="*/ 34506 h 2863970"/>
              <a:gd name="connsiteX51" fmla="*/ 2337758 w 8195559"/>
              <a:gd name="connsiteY51" fmla="*/ 17253 h 2863970"/>
              <a:gd name="connsiteX52" fmla="*/ 2363637 w 8195559"/>
              <a:gd name="connsiteY52" fmla="*/ 0 h 2863970"/>
              <a:gd name="connsiteX53" fmla="*/ 2406770 w 8195559"/>
              <a:gd name="connsiteY53" fmla="*/ 25880 h 2863970"/>
              <a:gd name="connsiteX54" fmla="*/ 2441275 w 8195559"/>
              <a:gd name="connsiteY54" fmla="*/ 43133 h 2863970"/>
              <a:gd name="connsiteX55" fmla="*/ 2475781 w 8195559"/>
              <a:gd name="connsiteY55" fmla="*/ 69012 h 2863970"/>
              <a:gd name="connsiteX56" fmla="*/ 2501660 w 8195559"/>
              <a:gd name="connsiteY56" fmla="*/ 77638 h 2863970"/>
              <a:gd name="connsiteX57" fmla="*/ 2536166 w 8195559"/>
              <a:gd name="connsiteY57" fmla="*/ 94891 h 2863970"/>
              <a:gd name="connsiteX58" fmla="*/ 2562045 w 8195559"/>
              <a:gd name="connsiteY58" fmla="*/ 103517 h 2863970"/>
              <a:gd name="connsiteX59" fmla="*/ 2656936 w 8195559"/>
              <a:gd name="connsiteY59" fmla="*/ 138023 h 2863970"/>
              <a:gd name="connsiteX60" fmla="*/ 2794958 w 8195559"/>
              <a:gd name="connsiteY60" fmla="*/ 163902 h 2863970"/>
              <a:gd name="connsiteX61" fmla="*/ 2881222 w 8195559"/>
              <a:gd name="connsiteY61" fmla="*/ 181155 h 2863970"/>
              <a:gd name="connsiteX62" fmla="*/ 3200400 w 8195559"/>
              <a:gd name="connsiteY62" fmla="*/ 189782 h 2863970"/>
              <a:gd name="connsiteX63" fmla="*/ 3390181 w 8195559"/>
              <a:gd name="connsiteY63" fmla="*/ 215661 h 2863970"/>
              <a:gd name="connsiteX64" fmla="*/ 3416060 w 8195559"/>
              <a:gd name="connsiteY64" fmla="*/ 224287 h 2863970"/>
              <a:gd name="connsiteX65" fmla="*/ 3433313 w 8195559"/>
              <a:gd name="connsiteY65" fmla="*/ 258793 h 2863970"/>
              <a:gd name="connsiteX66" fmla="*/ 3459192 w 8195559"/>
              <a:gd name="connsiteY66" fmla="*/ 293299 h 2863970"/>
              <a:gd name="connsiteX67" fmla="*/ 3467819 w 8195559"/>
              <a:gd name="connsiteY67" fmla="*/ 336431 h 2863970"/>
              <a:gd name="connsiteX68" fmla="*/ 3476445 w 8195559"/>
              <a:gd name="connsiteY68" fmla="*/ 370936 h 2863970"/>
              <a:gd name="connsiteX69" fmla="*/ 3485071 w 8195559"/>
              <a:gd name="connsiteY69" fmla="*/ 414068 h 2863970"/>
              <a:gd name="connsiteX70" fmla="*/ 3493698 w 8195559"/>
              <a:gd name="connsiteY70" fmla="*/ 439948 h 2863970"/>
              <a:gd name="connsiteX71" fmla="*/ 3502324 w 8195559"/>
              <a:gd name="connsiteY71" fmla="*/ 474453 h 2863970"/>
              <a:gd name="connsiteX72" fmla="*/ 3510951 w 8195559"/>
              <a:gd name="connsiteY72" fmla="*/ 577970 h 2863970"/>
              <a:gd name="connsiteX73" fmla="*/ 3528204 w 8195559"/>
              <a:gd name="connsiteY73" fmla="*/ 655608 h 2863970"/>
              <a:gd name="connsiteX74" fmla="*/ 3536830 w 8195559"/>
              <a:gd name="connsiteY74" fmla="*/ 741872 h 2863970"/>
              <a:gd name="connsiteX75" fmla="*/ 3545456 w 8195559"/>
              <a:gd name="connsiteY75" fmla="*/ 802257 h 2863970"/>
              <a:gd name="connsiteX76" fmla="*/ 3554083 w 8195559"/>
              <a:gd name="connsiteY76" fmla="*/ 854016 h 2863970"/>
              <a:gd name="connsiteX77" fmla="*/ 3571336 w 8195559"/>
              <a:gd name="connsiteY77" fmla="*/ 983412 h 2863970"/>
              <a:gd name="connsiteX78" fmla="*/ 3579962 w 8195559"/>
              <a:gd name="connsiteY78" fmla="*/ 1095555 h 2863970"/>
              <a:gd name="connsiteX79" fmla="*/ 3588588 w 8195559"/>
              <a:gd name="connsiteY79" fmla="*/ 1302589 h 2863970"/>
              <a:gd name="connsiteX80" fmla="*/ 3605841 w 8195559"/>
              <a:gd name="connsiteY80" fmla="*/ 1371600 h 2863970"/>
              <a:gd name="connsiteX81" fmla="*/ 3666226 w 8195559"/>
              <a:gd name="connsiteY81" fmla="*/ 1423359 h 2863970"/>
              <a:gd name="connsiteX82" fmla="*/ 3700732 w 8195559"/>
              <a:gd name="connsiteY82" fmla="*/ 1500997 h 2863970"/>
              <a:gd name="connsiteX83" fmla="*/ 3735237 w 8195559"/>
              <a:gd name="connsiteY83" fmla="*/ 1570008 h 2863970"/>
              <a:gd name="connsiteX84" fmla="*/ 3786996 w 8195559"/>
              <a:gd name="connsiteY84" fmla="*/ 1621766 h 2863970"/>
              <a:gd name="connsiteX85" fmla="*/ 3795622 w 8195559"/>
              <a:gd name="connsiteY85" fmla="*/ 1647646 h 2863970"/>
              <a:gd name="connsiteX86" fmla="*/ 3899139 w 8195559"/>
              <a:gd name="connsiteY86" fmla="*/ 1699404 h 2863970"/>
              <a:gd name="connsiteX87" fmla="*/ 3925019 w 8195559"/>
              <a:gd name="connsiteY87" fmla="*/ 1708031 h 2863970"/>
              <a:gd name="connsiteX88" fmla="*/ 3976777 w 8195559"/>
              <a:gd name="connsiteY88" fmla="*/ 1733910 h 2863970"/>
              <a:gd name="connsiteX89" fmla="*/ 4045788 w 8195559"/>
              <a:gd name="connsiteY89" fmla="*/ 1768416 h 2863970"/>
              <a:gd name="connsiteX90" fmla="*/ 4183811 w 8195559"/>
              <a:gd name="connsiteY90" fmla="*/ 1785668 h 2863970"/>
              <a:gd name="connsiteX91" fmla="*/ 4235570 w 8195559"/>
              <a:gd name="connsiteY91" fmla="*/ 1802921 h 2863970"/>
              <a:gd name="connsiteX92" fmla="*/ 4261449 w 8195559"/>
              <a:gd name="connsiteY92" fmla="*/ 1828800 h 2863970"/>
              <a:gd name="connsiteX93" fmla="*/ 4313207 w 8195559"/>
              <a:gd name="connsiteY93" fmla="*/ 1880559 h 2863970"/>
              <a:gd name="connsiteX94" fmla="*/ 4356339 w 8195559"/>
              <a:gd name="connsiteY94" fmla="*/ 1889185 h 2863970"/>
              <a:gd name="connsiteX95" fmla="*/ 4641011 w 8195559"/>
              <a:gd name="connsiteY95" fmla="*/ 1897812 h 2863970"/>
              <a:gd name="connsiteX96" fmla="*/ 5400136 w 8195559"/>
              <a:gd name="connsiteY96" fmla="*/ 1906438 h 2863970"/>
              <a:gd name="connsiteX97" fmla="*/ 5676181 w 8195559"/>
              <a:gd name="connsiteY97" fmla="*/ 1915065 h 2863970"/>
              <a:gd name="connsiteX98" fmla="*/ 5702060 w 8195559"/>
              <a:gd name="connsiteY98" fmla="*/ 1923691 h 2863970"/>
              <a:gd name="connsiteX99" fmla="*/ 5762445 w 8195559"/>
              <a:gd name="connsiteY99" fmla="*/ 1949570 h 2863970"/>
              <a:gd name="connsiteX100" fmla="*/ 5831456 w 8195559"/>
              <a:gd name="connsiteY100" fmla="*/ 1975450 h 2863970"/>
              <a:gd name="connsiteX101" fmla="*/ 5934973 w 8195559"/>
              <a:gd name="connsiteY101" fmla="*/ 2044461 h 2863970"/>
              <a:gd name="connsiteX102" fmla="*/ 5969479 w 8195559"/>
              <a:gd name="connsiteY102" fmla="*/ 2087593 h 2863970"/>
              <a:gd name="connsiteX103" fmla="*/ 6012611 w 8195559"/>
              <a:gd name="connsiteY103" fmla="*/ 2122099 h 2863970"/>
              <a:gd name="connsiteX104" fmla="*/ 6314536 w 8195559"/>
              <a:gd name="connsiteY104" fmla="*/ 2147978 h 2863970"/>
              <a:gd name="connsiteX105" fmla="*/ 6340415 w 8195559"/>
              <a:gd name="connsiteY105" fmla="*/ 2156604 h 2863970"/>
              <a:gd name="connsiteX106" fmla="*/ 6366294 w 8195559"/>
              <a:gd name="connsiteY106" fmla="*/ 2191110 h 2863970"/>
              <a:gd name="connsiteX107" fmla="*/ 6400800 w 8195559"/>
              <a:gd name="connsiteY107" fmla="*/ 2251495 h 2863970"/>
              <a:gd name="connsiteX108" fmla="*/ 6461185 w 8195559"/>
              <a:gd name="connsiteY108" fmla="*/ 2303253 h 2863970"/>
              <a:gd name="connsiteX109" fmla="*/ 6487064 w 8195559"/>
              <a:gd name="connsiteY109" fmla="*/ 2311880 h 2863970"/>
              <a:gd name="connsiteX110" fmla="*/ 6521570 w 8195559"/>
              <a:gd name="connsiteY110" fmla="*/ 2337759 h 2863970"/>
              <a:gd name="connsiteX111" fmla="*/ 6590581 w 8195559"/>
              <a:gd name="connsiteY111" fmla="*/ 2372265 h 2863970"/>
              <a:gd name="connsiteX112" fmla="*/ 6633713 w 8195559"/>
              <a:gd name="connsiteY112" fmla="*/ 2415397 h 2863970"/>
              <a:gd name="connsiteX113" fmla="*/ 6694098 w 8195559"/>
              <a:gd name="connsiteY113" fmla="*/ 2449902 h 2863970"/>
              <a:gd name="connsiteX114" fmla="*/ 6728604 w 8195559"/>
              <a:gd name="connsiteY114" fmla="*/ 2458529 h 2863970"/>
              <a:gd name="connsiteX115" fmla="*/ 6797615 w 8195559"/>
              <a:gd name="connsiteY115" fmla="*/ 2536166 h 2863970"/>
              <a:gd name="connsiteX116" fmla="*/ 6832120 w 8195559"/>
              <a:gd name="connsiteY116" fmla="*/ 2605178 h 2863970"/>
              <a:gd name="connsiteX117" fmla="*/ 6918385 w 8195559"/>
              <a:gd name="connsiteY117" fmla="*/ 2622431 h 2863970"/>
              <a:gd name="connsiteX118" fmla="*/ 7004649 w 8195559"/>
              <a:gd name="connsiteY118" fmla="*/ 2648310 h 2863970"/>
              <a:gd name="connsiteX119" fmla="*/ 7203056 w 8195559"/>
              <a:gd name="connsiteY119" fmla="*/ 2639683 h 2863970"/>
              <a:gd name="connsiteX120" fmla="*/ 7625751 w 8195559"/>
              <a:gd name="connsiteY120" fmla="*/ 2648310 h 2863970"/>
              <a:gd name="connsiteX121" fmla="*/ 7651630 w 8195559"/>
              <a:gd name="connsiteY121" fmla="*/ 2656936 h 2863970"/>
              <a:gd name="connsiteX122" fmla="*/ 7703388 w 8195559"/>
              <a:gd name="connsiteY122" fmla="*/ 2665563 h 2863970"/>
              <a:gd name="connsiteX123" fmla="*/ 7815532 w 8195559"/>
              <a:gd name="connsiteY123" fmla="*/ 2674189 h 2863970"/>
              <a:gd name="connsiteX124" fmla="*/ 7979434 w 8195559"/>
              <a:gd name="connsiteY124" fmla="*/ 2691442 h 2863970"/>
              <a:gd name="connsiteX125" fmla="*/ 8022566 w 8195559"/>
              <a:gd name="connsiteY125" fmla="*/ 2725948 h 2863970"/>
              <a:gd name="connsiteX126" fmla="*/ 8074324 w 8195559"/>
              <a:gd name="connsiteY126" fmla="*/ 2786333 h 2863970"/>
              <a:gd name="connsiteX127" fmla="*/ 8143336 w 8195559"/>
              <a:gd name="connsiteY127" fmla="*/ 2803585 h 2863970"/>
              <a:gd name="connsiteX128" fmla="*/ 8169215 w 8195559"/>
              <a:gd name="connsiteY128" fmla="*/ 2812212 h 2863970"/>
              <a:gd name="connsiteX129" fmla="*/ 8195094 w 8195559"/>
              <a:gd name="connsiteY129" fmla="*/ 2863970 h 286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8195559" h="2863970">
                <a:moveTo>
                  <a:pt x="0" y="2708695"/>
                </a:moveTo>
                <a:cubicBezTo>
                  <a:pt x="2875" y="2694318"/>
                  <a:pt x="3478" y="2679292"/>
                  <a:pt x="8626" y="2665563"/>
                </a:cubicBezTo>
                <a:cubicBezTo>
                  <a:pt x="12266" y="2655855"/>
                  <a:pt x="20735" y="2648685"/>
                  <a:pt x="25879" y="2639683"/>
                </a:cubicBezTo>
                <a:cubicBezTo>
                  <a:pt x="32259" y="2628518"/>
                  <a:pt x="38066" y="2616998"/>
                  <a:pt x="43132" y="2605178"/>
                </a:cubicBezTo>
                <a:cubicBezTo>
                  <a:pt x="55201" y="2577016"/>
                  <a:pt x="48573" y="2573407"/>
                  <a:pt x="69011" y="2544793"/>
                </a:cubicBezTo>
                <a:cubicBezTo>
                  <a:pt x="76102" y="2534866"/>
                  <a:pt x="87799" y="2528841"/>
                  <a:pt x="94890" y="2518914"/>
                </a:cubicBezTo>
                <a:cubicBezTo>
                  <a:pt x="151661" y="2439434"/>
                  <a:pt x="70736" y="2525815"/>
                  <a:pt x="138022" y="2458529"/>
                </a:cubicBezTo>
                <a:cubicBezTo>
                  <a:pt x="148405" y="2427383"/>
                  <a:pt x="151799" y="2413136"/>
                  <a:pt x="172528" y="2380891"/>
                </a:cubicBezTo>
                <a:cubicBezTo>
                  <a:pt x="188077" y="2356703"/>
                  <a:pt x="207034" y="2334884"/>
                  <a:pt x="224287" y="2311880"/>
                </a:cubicBezTo>
                <a:cubicBezTo>
                  <a:pt x="232913" y="2300378"/>
                  <a:pt x="242191" y="2289337"/>
                  <a:pt x="250166" y="2277374"/>
                </a:cubicBezTo>
                <a:cubicBezTo>
                  <a:pt x="255917" y="2268748"/>
                  <a:pt x="259323" y="2257972"/>
                  <a:pt x="267419" y="2251495"/>
                </a:cubicBezTo>
                <a:cubicBezTo>
                  <a:pt x="274519" y="2245815"/>
                  <a:pt x="285165" y="2246935"/>
                  <a:pt x="293298" y="2242868"/>
                </a:cubicBezTo>
                <a:cubicBezTo>
                  <a:pt x="302571" y="2238232"/>
                  <a:pt x="309470" y="2229256"/>
                  <a:pt x="319177" y="2225616"/>
                </a:cubicBezTo>
                <a:cubicBezTo>
                  <a:pt x="332906" y="2220468"/>
                  <a:pt x="347846" y="2219399"/>
                  <a:pt x="362309" y="2216989"/>
                </a:cubicBezTo>
                <a:cubicBezTo>
                  <a:pt x="411527" y="2208786"/>
                  <a:pt x="449797" y="2205351"/>
                  <a:pt x="500332" y="2199736"/>
                </a:cubicBezTo>
                <a:cubicBezTo>
                  <a:pt x="870328" y="2210619"/>
                  <a:pt x="693125" y="2171752"/>
                  <a:pt x="836762" y="2225616"/>
                </a:cubicBezTo>
                <a:cubicBezTo>
                  <a:pt x="845276" y="2228809"/>
                  <a:pt x="854283" y="2230660"/>
                  <a:pt x="862641" y="2234242"/>
                </a:cubicBezTo>
                <a:cubicBezTo>
                  <a:pt x="920819" y="2259175"/>
                  <a:pt x="876514" y="2241889"/>
                  <a:pt x="931653" y="2286000"/>
                </a:cubicBezTo>
                <a:cubicBezTo>
                  <a:pt x="947845" y="2298953"/>
                  <a:pt x="966158" y="2309004"/>
                  <a:pt x="983411" y="2320506"/>
                </a:cubicBezTo>
                <a:lnTo>
                  <a:pt x="1009290" y="2337759"/>
                </a:lnTo>
                <a:cubicBezTo>
                  <a:pt x="1046671" y="2332008"/>
                  <a:pt x="1084742" y="2329679"/>
                  <a:pt x="1121434" y="2320506"/>
                </a:cubicBezTo>
                <a:cubicBezTo>
                  <a:pt x="1167440" y="2309004"/>
                  <a:pt x="1130061" y="2300377"/>
                  <a:pt x="1164566" y="2277374"/>
                </a:cubicBezTo>
                <a:cubicBezTo>
                  <a:pt x="1174431" y="2270798"/>
                  <a:pt x="1187569" y="2271623"/>
                  <a:pt x="1199071" y="2268748"/>
                </a:cubicBezTo>
                <a:cubicBezTo>
                  <a:pt x="1239729" y="2207759"/>
                  <a:pt x="1186632" y="2281186"/>
                  <a:pt x="1250830" y="2216989"/>
                </a:cubicBezTo>
                <a:cubicBezTo>
                  <a:pt x="1258161" y="2209658"/>
                  <a:pt x="1260752" y="2198441"/>
                  <a:pt x="1268083" y="2191110"/>
                </a:cubicBezTo>
                <a:cubicBezTo>
                  <a:pt x="1278249" y="2180944"/>
                  <a:pt x="1291086" y="2173857"/>
                  <a:pt x="1302588" y="2165231"/>
                </a:cubicBezTo>
                <a:cubicBezTo>
                  <a:pt x="1337896" y="2112268"/>
                  <a:pt x="1299228" y="2166606"/>
                  <a:pt x="1345720" y="2113472"/>
                </a:cubicBezTo>
                <a:cubicBezTo>
                  <a:pt x="1357844" y="2099616"/>
                  <a:pt x="1367737" y="2083869"/>
                  <a:pt x="1380226" y="2070340"/>
                </a:cubicBezTo>
                <a:cubicBezTo>
                  <a:pt x="1402292" y="2046435"/>
                  <a:pt x="1428914" y="2026732"/>
                  <a:pt x="1449237" y="2001329"/>
                </a:cubicBezTo>
                <a:cubicBezTo>
                  <a:pt x="1460739" y="1986952"/>
                  <a:pt x="1471511" y="1971958"/>
                  <a:pt x="1483743" y="1958197"/>
                </a:cubicBezTo>
                <a:cubicBezTo>
                  <a:pt x="1494550" y="1946039"/>
                  <a:pt x="1507538" y="1935933"/>
                  <a:pt x="1518249" y="1923691"/>
                </a:cubicBezTo>
                <a:cubicBezTo>
                  <a:pt x="1527717" y="1912871"/>
                  <a:pt x="1534660" y="1900005"/>
                  <a:pt x="1544128" y="1889185"/>
                </a:cubicBezTo>
                <a:cubicBezTo>
                  <a:pt x="1554839" y="1876944"/>
                  <a:pt x="1569015" y="1867797"/>
                  <a:pt x="1578634" y="1854680"/>
                </a:cubicBezTo>
                <a:cubicBezTo>
                  <a:pt x="1600805" y="1824447"/>
                  <a:pt x="1616524" y="1789783"/>
                  <a:pt x="1639019" y="1759789"/>
                </a:cubicBezTo>
                <a:lnTo>
                  <a:pt x="1664898" y="1725283"/>
                </a:lnTo>
                <a:cubicBezTo>
                  <a:pt x="1717725" y="1566806"/>
                  <a:pt x="1646710" y="1761660"/>
                  <a:pt x="1708030" y="1639019"/>
                </a:cubicBezTo>
                <a:cubicBezTo>
                  <a:pt x="1713332" y="1628415"/>
                  <a:pt x="1714084" y="1616087"/>
                  <a:pt x="1716656" y="1604514"/>
                </a:cubicBezTo>
                <a:cubicBezTo>
                  <a:pt x="1726750" y="1559094"/>
                  <a:pt x="1726706" y="1551422"/>
                  <a:pt x="1733909" y="1500997"/>
                </a:cubicBezTo>
                <a:cubicBezTo>
                  <a:pt x="1736785" y="1429110"/>
                  <a:pt x="1740139" y="1357241"/>
                  <a:pt x="1742536" y="1285336"/>
                </a:cubicBezTo>
                <a:cubicBezTo>
                  <a:pt x="1748766" y="1098446"/>
                  <a:pt x="1751894" y="911446"/>
                  <a:pt x="1759788" y="724619"/>
                </a:cubicBezTo>
                <a:cubicBezTo>
                  <a:pt x="1762310" y="664930"/>
                  <a:pt x="1763342" y="686054"/>
                  <a:pt x="1785668" y="646982"/>
                </a:cubicBezTo>
                <a:cubicBezTo>
                  <a:pt x="1792048" y="635817"/>
                  <a:pt x="1797854" y="624296"/>
                  <a:pt x="1802920" y="612476"/>
                </a:cubicBezTo>
                <a:cubicBezTo>
                  <a:pt x="1806502" y="604118"/>
                  <a:pt x="1807036" y="594492"/>
                  <a:pt x="1811547" y="586597"/>
                </a:cubicBezTo>
                <a:cubicBezTo>
                  <a:pt x="1818680" y="574114"/>
                  <a:pt x="1829181" y="563869"/>
                  <a:pt x="1837426" y="552091"/>
                </a:cubicBezTo>
                <a:cubicBezTo>
                  <a:pt x="1849317" y="535104"/>
                  <a:pt x="1859736" y="517102"/>
                  <a:pt x="1871932" y="500333"/>
                </a:cubicBezTo>
                <a:cubicBezTo>
                  <a:pt x="1882761" y="485442"/>
                  <a:pt x="1896552" y="472734"/>
                  <a:pt x="1906437" y="457200"/>
                </a:cubicBezTo>
                <a:cubicBezTo>
                  <a:pt x="1922844" y="431418"/>
                  <a:pt x="1937145" y="386368"/>
                  <a:pt x="1958196" y="362310"/>
                </a:cubicBezTo>
                <a:cubicBezTo>
                  <a:pt x="2012563" y="300176"/>
                  <a:pt x="2061883" y="259722"/>
                  <a:pt x="2122098" y="207034"/>
                </a:cubicBezTo>
                <a:cubicBezTo>
                  <a:pt x="2155819" y="139593"/>
                  <a:pt x="2129310" y="180561"/>
                  <a:pt x="2225615" y="103517"/>
                </a:cubicBezTo>
                <a:cubicBezTo>
                  <a:pt x="2239992" y="92015"/>
                  <a:pt x="2255728" y="82031"/>
                  <a:pt x="2268747" y="69012"/>
                </a:cubicBezTo>
                <a:cubicBezTo>
                  <a:pt x="2280249" y="57510"/>
                  <a:pt x="2290240" y="44266"/>
                  <a:pt x="2303253" y="34506"/>
                </a:cubicBezTo>
                <a:cubicBezTo>
                  <a:pt x="2313540" y="26790"/>
                  <a:pt x="2326593" y="23633"/>
                  <a:pt x="2337758" y="17253"/>
                </a:cubicBezTo>
                <a:cubicBezTo>
                  <a:pt x="2346760" y="12109"/>
                  <a:pt x="2355011" y="5751"/>
                  <a:pt x="2363637" y="0"/>
                </a:cubicBezTo>
                <a:cubicBezTo>
                  <a:pt x="2378015" y="8627"/>
                  <a:pt x="2392113" y="17737"/>
                  <a:pt x="2406770" y="25880"/>
                </a:cubicBezTo>
                <a:cubicBezTo>
                  <a:pt x="2418011" y="32125"/>
                  <a:pt x="2430370" y="36318"/>
                  <a:pt x="2441275" y="43133"/>
                </a:cubicBezTo>
                <a:cubicBezTo>
                  <a:pt x="2453467" y="50753"/>
                  <a:pt x="2463298" y="61879"/>
                  <a:pt x="2475781" y="69012"/>
                </a:cubicBezTo>
                <a:cubicBezTo>
                  <a:pt x="2483676" y="73523"/>
                  <a:pt x="2493302" y="74056"/>
                  <a:pt x="2501660" y="77638"/>
                </a:cubicBezTo>
                <a:cubicBezTo>
                  <a:pt x="2513480" y="82704"/>
                  <a:pt x="2524346" y="89825"/>
                  <a:pt x="2536166" y="94891"/>
                </a:cubicBezTo>
                <a:cubicBezTo>
                  <a:pt x="2544524" y="98473"/>
                  <a:pt x="2553531" y="100324"/>
                  <a:pt x="2562045" y="103517"/>
                </a:cubicBezTo>
                <a:cubicBezTo>
                  <a:pt x="2616934" y="124100"/>
                  <a:pt x="2596510" y="119895"/>
                  <a:pt x="2656936" y="138023"/>
                </a:cubicBezTo>
                <a:cubicBezTo>
                  <a:pt x="2704187" y="152199"/>
                  <a:pt x="2742274" y="153365"/>
                  <a:pt x="2794958" y="163902"/>
                </a:cubicBezTo>
                <a:cubicBezTo>
                  <a:pt x="2823713" y="169653"/>
                  <a:pt x="2851909" y="180363"/>
                  <a:pt x="2881222" y="181155"/>
                </a:cubicBezTo>
                <a:lnTo>
                  <a:pt x="3200400" y="189782"/>
                </a:lnTo>
                <a:cubicBezTo>
                  <a:pt x="3243574" y="194099"/>
                  <a:pt x="3352456" y="203086"/>
                  <a:pt x="3390181" y="215661"/>
                </a:cubicBezTo>
                <a:lnTo>
                  <a:pt x="3416060" y="224287"/>
                </a:lnTo>
                <a:cubicBezTo>
                  <a:pt x="3421811" y="235789"/>
                  <a:pt x="3426497" y="247888"/>
                  <a:pt x="3433313" y="258793"/>
                </a:cubicBezTo>
                <a:cubicBezTo>
                  <a:pt x="3440933" y="270985"/>
                  <a:pt x="3453353" y="280161"/>
                  <a:pt x="3459192" y="293299"/>
                </a:cubicBezTo>
                <a:cubicBezTo>
                  <a:pt x="3465147" y="306697"/>
                  <a:pt x="3464638" y="322118"/>
                  <a:pt x="3467819" y="336431"/>
                </a:cubicBezTo>
                <a:cubicBezTo>
                  <a:pt x="3470391" y="348004"/>
                  <a:pt x="3473873" y="359363"/>
                  <a:pt x="3476445" y="370936"/>
                </a:cubicBezTo>
                <a:cubicBezTo>
                  <a:pt x="3479626" y="385249"/>
                  <a:pt x="3481515" y="399844"/>
                  <a:pt x="3485071" y="414068"/>
                </a:cubicBezTo>
                <a:cubicBezTo>
                  <a:pt x="3487276" y="422890"/>
                  <a:pt x="3491200" y="431205"/>
                  <a:pt x="3493698" y="439948"/>
                </a:cubicBezTo>
                <a:cubicBezTo>
                  <a:pt x="3496955" y="451347"/>
                  <a:pt x="3499449" y="462951"/>
                  <a:pt x="3502324" y="474453"/>
                </a:cubicBezTo>
                <a:cubicBezTo>
                  <a:pt x="3505200" y="508959"/>
                  <a:pt x="3506905" y="543582"/>
                  <a:pt x="3510951" y="577970"/>
                </a:cubicBezTo>
                <a:cubicBezTo>
                  <a:pt x="3513386" y="598664"/>
                  <a:pt x="3522907" y="634422"/>
                  <a:pt x="3528204" y="655608"/>
                </a:cubicBezTo>
                <a:cubicBezTo>
                  <a:pt x="3531079" y="684363"/>
                  <a:pt x="3533454" y="713172"/>
                  <a:pt x="3536830" y="741872"/>
                </a:cubicBezTo>
                <a:cubicBezTo>
                  <a:pt x="3539206" y="762065"/>
                  <a:pt x="3542364" y="782161"/>
                  <a:pt x="3545456" y="802257"/>
                </a:cubicBezTo>
                <a:cubicBezTo>
                  <a:pt x="3548116" y="819545"/>
                  <a:pt x="3551913" y="836660"/>
                  <a:pt x="3554083" y="854016"/>
                </a:cubicBezTo>
                <a:cubicBezTo>
                  <a:pt x="3570892" y="988489"/>
                  <a:pt x="3553629" y="894886"/>
                  <a:pt x="3571336" y="983412"/>
                </a:cubicBezTo>
                <a:cubicBezTo>
                  <a:pt x="3574211" y="1020793"/>
                  <a:pt x="3577938" y="1058118"/>
                  <a:pt x="3579962" y="1095555"/>
                </a:cubicBezTo>
                <a:cubicBezTo>
                  <a:pt x="3583690" y="1164526"/>
                  <a:pt x="3583836" y="1233681"/>
                  <a:pt x="3588588" y="1302589"/>
                </a:cubicBezTo>
                <a:cubicBezTo>
                  <a:pt x="3588923" y="1307444"/>
                  <a:pt x="3598827" y="1361079"/>
                  <a:pt x="3605841" y="1371600"/>
                </a:cubicBezTo>
                <a:cubicBezTo>
                  <a:pt x="3617858" y="1389626"/>
                  <a:pt x="3650278" y="1411398"/>
                  <a:pt x="3666226" y="1423359"/>
                </a:cubicBezTo>
                <a:cubicBezTo>
                  <a:pt x="3685829" y="1462566"/>
                  <a:pt x="3684212" y="1456942"/>
                  <a:pt x="3700732" y="1500997"/>
                </a:cubicBezTo>
                <a:cubicBezTo>
                  <a:pt x="3712011" y="1531074"/>
                  <a:pt x="3709564" y="1540668"/>
                  <a:pt x="3735237" y="1570008"/>
                </a:cubicBezTo>
                <a:cubicBezTo>
                  <a:pt x="3825121" y="1672732"/>
                  <a:pt x="3727815" y="1532997"/>
                  <a:pt x="3786996" y="1621766"/>
                </a:cubicBezTo>
                <a:cubicBezTo>
                  <a:pt x="3789871" y="1630393"/>
                  <a:pt x="3789192" y="1641216"/>
                  <a:pt x="3795622" y="1647646"/>
                </a:cubicBezTo>
                <a:cubicBezTo>
                  <a:pt x="3829065" y="1681089"/>
                  <a:pt x="3857045" y="1685372"/>
                  <a:pt x="3899139" y="1699404"/>
                </a:cubicBezTo>
                <a:cubicBezTo>
                  <a:pt x="3907766" y="1702280"/>
                  <a:pt x="3917453" y="1702987"/>
                  <a:pt x="3925019" y="1708031"/>
                </a:cubicBezTo>
                <a:cubicBezTo>
                  <a:pt x="3999193" y="1757479"/>
                  <a:pt x="3905340" y="1698190"/>
                  <a:pt x="3976777" y="1733910"/>
                </a:cubicBezTo>
                <a:cubicBezTo>
                  <a:pt x="4012500" y="1751772"/>
                  <a:pt x="3997571" y="1759232"/>
                  <a:pt x="4045788" y="1768416"/>
                </a:cubicBezTo>
                <a:cubicBezTo>
                  <a:pt x="4091335" y="1777091"/>
                  <a:pt x="4183811" y="1785668"/>
                  <a:pt x="4183811" y="1785668"/>
                </a:cubicBezTo>
                <a:cubicBezTo>
                  <a:pt x="4201064" y="1791419"/>
                  <a:pt x="4222710" y="1790061"/>
                  <a:pt x="4235570" y="1802921"/>
                </a:cubicBezTo>
                <a:cubicBezTo>
                  <a:pt x="4244196" y="1811547"/>
                  <a:pt x="4253510" y="1819537"/>
                  <a:pt x="4261449" y="1828800"/>
                </a:cubicBezTo>
                <a:cubicBezTo>
                  <a:pt x="4280972" y="1851577"/>
                  <a:pt x="4284434" y="1869769"/>
                  <a:pt x="4313207" y="1880559"/>
                </a:cubicBezTo>
                <a:cubicBezTo>
                  <a:pt x="4326935" y="1885707"/>
                  <a:pt x="4341697" y="1888414"/>
                  <a:pt x="4356339" y="1889185"/>
                </a:cubicBezTo>
                <a:cubicBezTo>
                  <a:pt x="4451142" y="1894175"/>
                  <a:pt x="4546120" y="1894936"/>
                  <a:pt x="4641011" y="1897812"/>
                </a:cubicBezTo>
                <a:cubicBezTo>
                  <a:pt x="4947224" y="1959055"/>
                  <a:pt x="4697953" y="1915441"/>
                  <a:pt x="5400136" y="1906438"/>
                </a:cubicBezTo>
                <a:cubicBezTo>
                  <a:pt x="5492151" y="1909314"/>
                  <a:pt x="5584271" y="1909813"/>
                  <a:pt x="5676181" y="1915065"/>
                </a:cubicBezTo>
                <a:cubicBezTo>
                  <a:pt x="5685259" y="1915584"/>
                  <a:pt x="5693617" y="1920314"/>
                  <a:pt x="5702060" y="1923691"/>
                </a:cubicBezTo>
                <a:cubicBezTo>
                  <a:pt x="5722393" y="1931824"/>
                  <a:pt x="5741865" y="1942086"/>
                  <a:pt x="5762445" y="1949570"/>
                </a:cubicBezTo>
                <a:cubicBezTo>
                  <a:pt x="5804170" y="1964743"/>
                  <a:pt x="5792047" y="1949178"/>
                  <a:pt x="5831456" y="1975450"/>
                </a:cubicBezTo>
                <a:cubicBezTo>
                  <a:pt x="5950404" y="2054748"/>
                  <a:pt x="5857018" y="2005482"/>
                  <a:pt x="5934973" y="2044461"/>
                </a:cubicBezTo>
                <a:cubicBezTo>
                  <a:pt x="5946475" y="2058838"/>
                  <a:pt x="5956460" y="2074574"/>
                  <a:pt x="5969479" y="2087593"/>
                </a:cubicBezTo>
                <a:cubicBezTo>
                  <a:pt x="5982498" y="2100612"/>
                  <a:pt x="5997881" y="2111052"/>
                  <a:pt x="6012611" y="2122099"/>
                </a:cubicBezTo>
                <a:cubicBezTo>
                  <a:pt x="6103205" y="2190044"/>
                  <a:pt x="6133662" y="2142325"/>
                  <a:pt x="6314536" y="2147978"/>
                </a:cubicBezTo>
                <a:cubicBezTo>
                  <a:pt x="6323162" y="2150853"/>
                  <a:pt x="6333430" y="2150783"/>
                  <a:pt x="6340415" y="2156604"/>
                </a:cubicBezTo>
                <a:cubicBezTo>
                  <a:pt x="6351460" y="2165808"/>
                  <a:pt x="6358674" y="2178918"/>
                  <a:pt x="6366294" y="2191110"/>
                </a:cubicBezTo>
                <a:cubicBezTo>
                  <a:pt x="6387388" y="2224860"/>
                  <a:pt x="6377055" y="2223002"/>
                  <a:pt x="6400800" y="2251495"/>
                </a:cubicBezTo>
                <a:cubicBezTo>
                  <a:pt x="6414707" y="2268183"/>
                  <a:pt x="6443010" y="2292867"/>
                  <a:pt x="6461185" y="2303253"/>
                </a:cubicBezTo>
                <a:cubicBezTo>
                  <a:pt x="6469080" y="2307764"/>
                  <a:pt x="6478438" y="2309004"/>
                  <a:pt x="6487064" y="2311880"/>
                </a:cubicBezTo>
                <a:cubicBezTo>
                  <a:pt x="6498566" y="2320506"/>
                  <a:pt x="6509151" y="2330515"/>
                  <a:pt x="6521570" y="2337759"/>
                </a:cubicBezTo>
                <a:cubicBezTo>
                  <a:pt x="6543785" y="2350718"/>
                  <a:pt x="6572395" y="2354079"/>
                  <a:pt x="6590581" y="2372265"/>
                </a:cubicBezTo>
                <a:cubicBezTo>
                  <a:pt x="6604958" y="2386642"/>
                  <a:pt x="6618411" y="2402008"/>
                  <a:pt x="6633713" y="2415397"/>
                </a:cubicBezTo>
                <a:cubicBezTo>
                  <a:pt x="6646229" y="2426349"/>
                  <a:pt x="6680165" y="2444677"/>
                  <a:pt x="6694098" y="2449902"/>
                </a:cubicBezTo>
                <a:cubicBezTo>
                  <a:pt x="6705199" y="2454065"/>
                  <a:pt x="6717102" y="2455653"/>
                  <a:pt x="6728604" y="2458529"/>
                </a:cubicBezTo>
                <a:cubicBezTo>
                  <a:pt x="6746532" y="2476457"/>
                  <a:pt x="6786449" y="2513834"/>
                  <a:pt x="6797615" y="2536166"/>
                </a:cubicBezTo>
                <a:cubicBezTo>
                  <a:pt x="6822535" y="2586007"/>
                  <a:pt x="6784306" y="2573303"/>
                  <a:pt x="6832120" y="2605178"/>
                </a:cubicBezTo>
                <a:cubicBezTo>
                  <a:pt x="6848543" y="2616126"/>
                  <a:pt x="6913276" y="2621701"/>
                  <a:pt x="6918385" y="2622431"/>
                </a:cubicBezTo>
                <a:cubicBezTo>
                  <a:pt x="6921392" y="2623433"/>
                  <a:pt x="6991616" y="2648310"/>
                  <a:pt x="7004649" y="2648310"/>
                </a:cubicBezTo>
                <a:cubicBezTo>
                  <a:pt x="7070847" y="2648310"/>
                  <a:pt x="7136920" y="2642559"/>
                  <a:pt x="7203056" y="2639683"/>
                </a:cubicBezTo>
                <a:lnTo>
                  <a:pt x="7625751" y="2648310"/>
                </a:lnTo>
                <a:cubicBezTo>
                  <a:pt x="7634837" y="2648659"/>
                  <a:pt x="7642754" y="2654963"/>
                  <a:pt x="7651630" y="2656936"/>
                </a:cubicBezTo>
                <a:cubicBezTo>
                  <a:pt x="7668704" y="2660730"/>
                  <a:pt x="7685993" y="2663732"/>
                  <a:pt x="7703388" y="2665563"/>
                </a:cubicBezTo>
                <a:cubicBezTo>
                  <a:pt x="7740674" y="2669488"/>
                  <a:pt x="7778204" y="2670690"/>
                  <a:pt x="7815532" y="2674189"/>
                </a:cubicBezTo>
                <a:cubicBezTo>
                  <a:pt x="7870228" y="2679317"/>
                  <a:pt x="7924800" y="2685691"/>
                  <a:pt x="7979434" y="2691442"/>
                </a:cubicBezTo>
                <a:cubicBezTo>
                  <a:pt x="7993811" y="2702944"/>
                  <a:pt x="8009547" y="2712929"/>
                  <a:pt x="8022566" y="2725948"/>
                </a:cubicBezTo>
                <a:cubicBezTo>
                  <a:pt x="8033571" y="2736953"/>
                  <a:pt x="8057112" y="2778509"/>
                  <a:pt x="8074324" y="2786333"/>
                </a:cubicBezTo>
                <a:cubicBezTo>
                  <a:pt x="8095911" y="2796145"/>
                  <a:pt x="8120841" y="2796086"/>
                  <a:pt x="8143336" y="2803585"/>
                </a:cubicBezTo>
                <a:lnTo>
                  <a:pt x="8169215" y="2812212"/>
                </a:lnTo>
                <a:cubicBezTo>
                  <a:pt x="8201194" y="2844191"/>
                  <a:pt x="8195094" y="2825892"/>
                  <a:pt x="8195094" y="2863970"/>
                </a:cubicBez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9C635AA-4CB9-4AB3-8359-155D173422E9}"/>
              </a:ext>
            </a:extLst>
          </p:cNvPr>
          <p:cNvSpPr txBox="1"/>
          <p:nvPr/>
        </p:nvSpPr>
        <p:spPr>
          <a:xfrm>
            <a:off x="871269" y="5265340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D77F309-7697-42AB-AE11-BB6F5464085C}"/>
              </a:ext>
            </a:extLst>
          </p:cNvPr>
          <p:cNvSpPr txBox="1"/>
          <p:nvPr/>
        </p:nvSpPr>
        <p:spPr>
          <a:xfrm>
            <a:off x="2209151" y="5256713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夏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E28F4B-EBDF-4A16-BF86-9564F3D98D78}"/>
              </a:ext>
            </a:extLst>
          </p:cNvPr>
          <p:cNvSpPr txBox="1"/>
          <p:nvPr/>
        </p:nvSpPr>
        <p:spPr>
          <a:xfrm>
            <a:off x="3354496" y="5265160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秋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673F78-4774-4E7C-AC28-E1C4DD16CAA6}"/>
              </a:ext>
            </a:extLst>
          </p:cNvPr>
          <p:cNvSpPr txBox="1"/>
          <p:nvPr/>
        </p:nvSpPr>
        <p:spPr>
          <a:xfrm>
            <a:off x="4302191" y="5239683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冬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96F65A-7317-4BAD-B685-E3D97B550ED0}"/>
              </a:ext>
            </a:extLst>
          </p:cNvPr>
          <p:cNvSpPr txBox="1"/>
          <p:nvPr/>
        </p:nvSpPr>
        <p:spPr>
          <a:xfrm>
            <a:off x="1734081" y="1779451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海水浴場</a:t>
            </a: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C57F9C62-39E4-4498-A687-7AC96BB115FD}"/>
              </a:ext>
            </a:extLst>
          </p:cNvPr>
          <p:cNvSpPr/>
          <p:nvPr/>
        </p:nvSpPr>
        <p:spPr>
          <a:xfrm>
            <a:off x="5639693" y="3317969"/>
            <a:ext cx="1185581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713F111-ABC6-4427-99B9-E5B034BED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13055"/>
              </p:ext>
            </p:extLst>
          </p:nvPr>
        </p:nvGraphicFramePr>
        <p:xfrm>
          <a:off x="7252269" y="2161855"/>
          <a:ext cx="4644762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163">
                  <a:extLst>
                    <a:ext uri="{9D8B030D-6E8A-4147-A177-3AD203B41FA5}">
                      <a16:colId xmlns:a16="http://schemas.microsoft.com/office/drawing/2014/main" val="1338341568"/>
                    </a:ext>
                  </a:extLst>
                </a:gridCol>
                <a:gridCol w="1720645">
                  <a:extLst>
                    <a:ext uri="{9D8B030D-6E8A-4147-A177-3AD203B41FA5}">
                      <a16:colId xmlns:a16="http://schemas.microsoft.com/office/drawing/2014/main" val="1678825845"/>
                    </a:ext>
                  </a:extLst>
                </a:gridCol>
                <a:gridCol w="1936954">
                  <a:extLst>
                    <a:ext uri="{9D8B030D-6E8A-4147-A177-3AD203B41FA5}">
                      <a16:colId xmlns:a16="http://schemas.microsoft.com/office/drawing/2014/main" val="1923564668"/>
                    </a:ext>
                  </a:extLst>
                </a:gridCol>
              </a:tblGrid>
              <a:tr h="1170157"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endParaRPr lang="en-US" altLang="zh-TW" sz="32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endParaRPr lang="en-US" altLang="zh-TW" sz="32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少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endParaRPr lang="en-US" altLang="zh-TW" sz="32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</a:t>
                      </a:r>
                      <a:endParaRPr lang="en-US" altLang="zh-TW" sz="32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32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89844"/>
                  </a:ext>
                </a:extLst>
              </a:tr>
              <a:tr h="521834"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冷門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727648"/>
                  </a:ext>
                </a:extLst>
              </a:tr>
              <a:tr h="521834"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熱門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09858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DF7BFA01-C30C-43C2-921E-F81858924032}"/>
              </a:ext>
            </a:extLst>
          </p:cNvPr>
          <p:cNvSpPr txBox="1"/>
          <p:nvPr/>
        </p:nvSpPr>
        <p:spPr>
          <a:xfrm>
            <a:off x="184666" y="12345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單一景點</a:t>
            </a:r>
          </a:p>
        </p:txBody>
      </p:sp>
    </p:spTree>
    <p:extLst>
      <p:ext uri="{BB962C8B-B14F-4D97-AF65-F5344CB8AC3E}">
        <p14:creationId xmlns:p14="http://schemas.microsoft.com/office/powerpoint/2010/main" val="625820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409F239-2B53-4387-B3EA-78414A2AE4D1}"/>
              </a:ext>
            </a:extLst>
          </p:cNvPr>
          <p:cNvSpPr txBox="1"/>
          <p:nvPr/>
        </p:nvSpPr>
        <p:spPr>
          <a:xfrm>
            <a:off x="4464784" y="233265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rgbClr val="4472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本周進度</a:t>
            </a:r>
          </a:p>
        </p:txBody>
      </p:sp>
    </p:spTree>
    <p:extLst>
      <p:ext uri="{BB962C8B-B14F-4D97-AF65-F5344CB8AC3E}">
        <p14:creationId xmlns:p14="http://schemas.microsoft.com/office/powerpoint/2010/main" val="531585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A980EAA9-9D64-4D56-A354-9973A43F1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130645" flipV="1">
            <a:off x="7378041" y="1654583"/>
            <a:ext cx="824888" cy="14578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E7DEA17-658C-4A61-8382-177C62CE1301}"/>
              </a:ext>
            </a:extLst>
          </p:cNvPr>
          <p:cNvSpPr txBox="1"/>
          <p:nvPr/>
        </p:nvSpPr>
        <p:spPr>
          <a:xfrm>
            <a:off x="1465119" y="1167473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AD4F2E-7E78-4107-A02B-72A9445AAA97}"/>
              </a:ext>
            </a:extLst>
          </p:cNvPr>
          <p:cNvSpPr txBox="1"/>
          <p:nvPr/>
        </p:nvSpPr>
        <p:spPr>
          <a:xfrm>
            <a:off x="8549452" y="1281519"/>
            <a:ext cx="2575129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PTT</a:t>
            </a:r>
            <a:r>
              <a:rPr lang="zh-TW" altLang="en-US" dirty="0"/>
              <a:t>景點資料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3CEACDD-A17E-4B79-A352-C93E770C0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904956">
            <a:off x="3898498" y="1627065"/>
            <a:ext cx="688576" cy="154243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C4AD19AD-A04D-4599-9A15-C6E71AA385CF}"/>
              </a:ext>
            </a:extLst>
          </p:cNvPr>
          <p:cNvSpPr/>
          <p:nvPr/>
        </p:nvSpPr>
        <p:spPr>
          <a:xfrm>
            <a:off x="4082806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7D67D0A-B430-4BDF-81F8-B44133D5FA08}"/>
              </a:ext>
            </a:extLst>
          </p:cNvPr>
          <p:cNvCxnSpPr>
            <a:cxnSpLocks/>
          </p:cNvCxnSpPr>
          <p:nvPr/>
        </p:nvCxnSpPr>
        <p:spPr>
          <a:xfrm flipH="1">
            <a:off x="5759884" y="3542190"/>
            <a:ext cx="729693" cy="71048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11E779B-6450-4D50-BFEF-8C086619257C}"/>
              </a:ext>
            </a:extLst>
          </p:cNvPr>
          <p:cNvCxnSpPr>
            <a:cxnSpLocks/>
          </p:cNvCxnSpPr>
          <p:nvPr/>
        </p:nvCxnSpPr>
        <p:spPr>
          <a:xfrm flipH="1">
            <a:off x="5678535" y="3488924"/>
            <a:ext cx="677877" cy="64229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9B5E584-2504-4B48-8DC2-F0BE023E6E3E}"/>
              </a:ext>
            </a:extLst>
          </p:cNvPr>
          <p:cNvCxnSpPr>
            <a:cxnSpLocks/>
          </p:cNvCxnSpPr>
          <p:nvPr/>
        </p:nvCxnSpPr>
        <p:spPr>
          <a:xfrm flipH="1">
            <a:off x="5620746" y="3471169"/>
            <a:ext cx="513724" cy="49020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16D70D4-4BBF-44D1-84C9-4AA927C939D2}"/>
              </a:ext>
            </a:extLst>
          </p:cNvPr>
          <p:cNvCxnSpPr>
            <a:cxnSpLocks/>
          </p:cNvCxnSpPr>
          <p:nvPr/>
        </p:nvCxnSpPr>
        <p:spPr>
          <a:xfrm flipH="1">
            <a:off x="5557163" y="3488924"/>
            <a:ext cx="346487" cy="30557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A38C078-F65F-48A3-A52E-D5E024B2C99E}"/>
              </a:ext>
            </a:extLst>
          </p:cNvPr>
          <p:cNvCxnSpPr>
            <a:cxnSpLocks/>
          </p:cNvCxnSpPr>
          <p:nvPr/>
        </p:nvCxnSpPr>
        <p:spPr>
          <a:xfrm flipH="1">
            <a:off x="5868140" y="3794497"/>
            <a:ext cx="609646" cy="54668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00D12DB-C333-4E00-A2F8-D94A5489D093}"/>
              </a:ext>
            </a:extLst>
          </p:cNvPr>
          <p:cNvCxnSpPr>
            <a:cxnSpLocks/>
          </p:cNvCxnSpPr>
          <p:nvPr/>
        </p:nvCxnSpPr>
        <p:spPr>
          <a:xfrm flipH="1">
            <a:off x="5946589" y="3977196"/>
            <a:ext cx="480844" cy="48158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B3226C6E-4B25-4F34-85BB-115421EE5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8289633" flipV="1">
            <a:off x="7041069" y="4742040"/>
            <a:ext cx="845485" cy="1494241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867B287C-4438-407A-968E-9DAE5DC8AA47}"/>
              </a:ext>
            </a:extLst>
          </p:cNvPr>
          <p:cNvSpPr/>
          <p:nvPr/>
        </p:nvSpPr>
        <p:spPr>
          <a:xfrm>
            <a:off x="4897674" y="342900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D35E193-21F9-4794-BC17-8A48C8FCEDA8}"/>
              </a:ext>
            </a:extLst>
          </p:cNvPr>
          <p:cNvSpPr txBox="1"/>
          <p:nvPr/>
        </p:nvSpPr>
        <p:spPr>
          <a:xfrm>
            <a:off x="8160179" y="5631558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水保局</a:t>
            </a:r>
            <a:r>
              <a:rPr lang="zh-TW" altLang="en-US" dirty="0"/>
              <a:t>景點資料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EDBFD49-BA51-4C74-AB02-BFF186AACDEC}"/>
              </a:ext>
            </a:extLst>
          </p:cNvPr>
          <p:cNvSpPr/>
          <p:nvPr/>
        </p:nvSpPr>
        <p:spPr>
          <a:xfrm>
            <a:off x="5557162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032C838-2561-4D6B-9DC0-E4C4022B5A41}"/>
              </a:ext>
            </a:extLst>
          </p:cNvPr>
          <p:cNvSpPr/>
          <p:nvPr/>
        </p:nvSpPr>
        <p:spPr>
          <a:xfrm>
            <a:off x="334961" y="3304618"/>
            <a:ext cx="37953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勝興車站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南庄老街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大甲鎮瀾宮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東勢林場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汶水老街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西湖渡假村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1D09B54-2803-48A1-A47E-EA6411AFE821}"/>
              </a:ext>
            </a:extLst>
          </p:cNvPr>
          <p:cNvCxnSpPr>
            <a:cxnSpLocks/>
          </p:cNvCxnSpPr>
          <p:nvPr/>
        </p:nvCxnSpPr>
        <p:spPr>
          <a:xfrm>
            <a:off x="334961" y="5612942"/>
            <a:ext cx="2592280" cy="186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EBC333-ABBE-4F76-B7A5-627B88DC975A}"/>
              </a:ext>
            </a:extLst>
          </p:cNvPr>
          <p:cNvSpPr txBox="1"/>
          <p:nvPr/>
        </p:nvSpPr>
        <p:spPr>
          <a:xfrm>
            <a:off x="843379" y="5662335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4944FD-374D-48D5-9C74-6264589CDFD5}"/>
              </a:ext>
            </a:extLst>
          </p:cNvPr>
          <p:cNvSpPr/>
          <p:nvPr/>
        </p:nvSpPr>
        <p:spPr>
          <a:xfrm>
            <a:off x="119369" y="26114"/>
            <a:ext cx="1027717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TW" sz="36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endParaRPr lang="zh-TW" altLang="en-US" sz="3600" b="1" u="sng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4857AF-891F-45D8-B508-3E8BAD32390C}"/>
              </a:ext>
            </a:extLst>
          </p:cNvPr>
          <p:cNvSpPr/>
          <p:nvPr/>
        </p:nvSpPr>
        <p:spPr>
          <a:xfrm>
            <a:off x="685858" y="279356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0DCEC4-B998-4FD5-B97C-9DBD219AE180}"/>
              </a:ext>
            </a:extLst>
          </p:cNvPr>
          <p:cNvSpPr/>
          <p:nvPr/>
        </p:nvSpPr>
        <p:spPr>
          <a:xfrm>
            <a:off x="2356940" y="27935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1053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A980EAA9-9D64-4D56-A354-9973A43F1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130645" flipV="1">
            <a:off x="7378041" y="1654583"/>
            <a:ext cx="824888" cy="14578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E7DEA17-658C-4A61-8382-177C62CE1301}"/>
              </a:ext>
            </a:extLst>
          </p:cNvPr>
          <p:cNvSpPr txBox="1"/>
          <p:nvPr/>
        </p:nvSpPr>
        <p:spPr>
          <a:xfrm>
            <a:off x="1465119" y="1167473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AD4F2E-7E78-4107-A02B-72A9445AAA97}"/>
              </a:ext>
            </a:extLst>
          </p:cNvPr>
          <p:cNvSpPr txBox="1"/>
          <p:nvPr/>
        </p:nvSpPr>
        <p:spPr>
          <a:xfrm>
            <a:off x="8549452" y="1281519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痞客幫</a:t>
            </a:r>
            <a:r>
              <a:rPr lang="zh-TW" altLang="en-US" dirty="0"/>
              <a:t>景點資料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3CEACDD-A17E-4B79-A352-C93E770C0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904956">
            <a:off x="3898498" y="1627065"/>
            <a:ext cx="688576" cy="154243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C4AD19AD-A04D-4599-9A15-C6E71AA385CF}"/>
              </a:ext>
            </a:extLst>
          </p:cNvPr>
          <p:cNvSpPr/>
          <p:nvPr/>
        </p:nvSpPr>
        <p:spPr>
          <a:xfrm>
            <a:off x="4082806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7D67D0A-B430-4BDF-81F8-B44133D5FA08}"/>
              </a:ext>
            </a:extLst>
          </p:cNvPr>
          <p:cNvCxnSpPr>
            <a:cxnSpLocks/>
          </p:cNvCxnSpPr>
          <p:nvPr/>
        </p:nvCxnSpPr>
        <p:spPr>
          <a:xfrm flipH="1">
            <a:off x="5759884" y="3542190"/>
            <a:ext cx="729693" cy="71048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11E779B-6450-4D50-BFEF-8C086619257C}"/>
              </a:ext>
            </a:extLst>
          </p:cNvPr>
          <p:cNvCxnSpPr>
            <a:cxnSpLocks/>
          </p:cNvCxnSpPr>
          <p:nvPr/>
        </p:nvCxnSpPr>
        <p:spPr>
          <a:xfrm flipH="1">
            <a:off x="5678535" y="3488924"/>
            <a:ext cx="677877" cy="64229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9B5E584-2504-4B48-8DC2-F0BE023E6E3E}"/>
              </a:ext>
            </a:extLst>
          </p:cNvPr>
          <p:cNvCxnSpPr>
            <a:cxnSpLocks/>
          </p:cNvCxnSpPr>
          <p:nvPr/>
        </p:nvCxnSpPr>
        <p:spPr>
          <a:xfrm flipH="1">
            <a:off x="5620746" y="3471169"/>
            <a:ext cx="513724" cy="49020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16D70D4-4BBF-44D1-84C9-4AA927C939D2}"/>
              </a:ext>
            </a:extLst>
          </p:cNvPr>
          <p:cNvCxnSpPr>
            <a:cxnSpLocks/>
          </p:cNvCxnSpPr>
          <p:nvPr/>
        </p:nvCxnSpPr>
        <p:spPr>
          <a:xfrm flipH="1">
            <a:off x="5557163" y="3488924"/>
            <a:ext cx="346487" cy="30557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A38C078-F65F-48A3-A52E-D5E024B2C99E}"/>
              </a:ext>
            </a:extLst>
          </p:cNvPr>
          <p:cNvCxnSpPr>
            <a:cxnSpLocks/>
          </p:cNvCxnSpPr>
          <p:nvPr/>
        </p:nvCxnSpPr>
        <p:spPr>
          <a:xfrm flipH="1">
            <a:off x="5868140" y="3794497"/>
            <a:ext cx="609646" cy="54668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00D12DB-C333-4E00-A2F8-D94A5489D093}"/>
              </a:ext>
            </a:extLst>
          </p:cNvPr>
          <p:cNvCxnSpPr>
            <a:cxnSpLocks/>
          </p:cNvCxnSpPr>
          <p:nvPr/>
        </p:nvCxnSpPr>
        <p:spPr>
          <a:xfrm flipH="1">
            <a:off x="5946589" y="3977196"/>
            <a:ext cx="480844" cy="48158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B3226C6E-4B25-4F34-85BB-115421EE5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8289633" flipV="1">
            <a:off x="7041069" y="4742040"/>
            <a:ext cx="845485" cy="1494241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867B287C-4438-407A-968E-9DAE5DC8AA47}"/>
              </a:ext>
            </a:extLst>
          </p:cNvPr>
          <p:cNvSpPr/>
          <p:nvPr/>
        </p:nvSpPr>
        <p:spPr>
          <a:xfrm>
            <a:off x="4897674" y="342900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D35E193-21F9-4794-BC17-8A48C8FCEDA8}"/>
              </a:ext>
            </a:extLst>
          </p:cNvPr>
          <p:cNvSpPr txBox="1"/>
          <p:nvPr/>
        </p:nvSpPr>
        <p:spPr>
          <a:xfrm>
            <a:off x="8160179" y="5631558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水保局</a:t>
            </a:r>
            <a:r>
              <a:rPr lang="zh-TW" altLang="en-US" dirty="0"/>
              <a:t>景點資料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EDBFD49-BA51-4C74-AB02-BFF186AACDEC}"/>
              </a:ext>
            </a:extLst>
          </p:cNvPr>
          <p:cNvSpPr/>
          <p:nvPr/>
        </p:nvSpPr>
        <p:spPr>
          <a:xfrm>
            <a:off x="5557162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032C838-2561-4D6B-9DC0-E4C4022B5A41}"/>
              </a:ext>
            </a:extLst>
          </p:cNvPr>
          <p:cNvSpPr/>
          <p:nvPr/>
        </p:nvSpPr>
        <p:spPr>
          <a:xfrm>
            <a:off x="381276" y="3774010"/>
            <a:ext cx="31626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西湖渡假村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972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大甲鎮瀾宮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955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東勢林場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977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勝興車站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979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客家大院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949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EBC333-ABBE-4F76-B7A5-627B88DC975A}"/>
              </a:ext>
            </a:extLst>
          </p:cNvPr>
          <p:cNvSpPr txBox="1"/>
          <p:nvPr/>
        </p:nvSpPr>
        <p:spPr>
          <a:xfrm>
            <a:off x="680330" y="5771971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4944FD-374D-48D5-9C74-6264589CDFD5}"/>
              </a:ext>
            </a:extLst>
          </p:cNvPr>
          <p:cNvSpPr/>
          <p:nvPr/>
        </p:nvSpPr>
        <p:spPr>
          <a:xfrm>
            <a:off x="119369" y="26114"/>
            <a:ext cx="156966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36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痞客幫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D04393-5FE7-4A7E-9649-49B3B4699362}"/>
              </a:ext>
            </a:extLst>
          </p:cNvPr>
          <p:cNvSpPr/>
          <p:nvPr/>
        </p:nvSpPr>
        <p:spPr>
          <a:xfrm>
            <a:off x="731801" y="3190160"/>
            <a:ext cx="109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D070F07-710D-4BBB-AA81-7B3B11AF7FCA}"/>
              </a:ext>
            </a:extLst>
          </p:cNvPr>
          <p:cNvSpPr/>
          <p:nvPr/>
        </p:nvSpPr>
        <p:spPr>
          <a:xfrm>
            <a:off x="2330897" y="319013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A607115B-79B6-4FE9-A119-2CDD1D23204C}"/>
              </a:ext>
            </a:extLst>
          </p:cNvPr>
          <p:cNvCxnSpPr>
            <a:cxnSpLocks/>
          </p:cNvCxnSpPr>
          <p:nvPr/>
        </p:nvCxnSpPr>
        <p:spPr>
          <a:xfrm>
            <a:off x="381276" y="5731886"/>
            <a:ext cx="2592280" cy="186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104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B471B95-8CF8-4549-A0AE-BE44EADB8554}"/>
              </a:ext>
            </a:extLst>
          </p:cNvPr>
          <p:cNvSpPr/>
          <p:nvPr/>
        </p:nvSpPr>
        <p:spPr>
          <a:xfrm>
            <a:off x="680193" y="1415957"/>
            <a:ext cx="6142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1E8F62-60AA-40A9-9A91-23B869F294E5}"/>
              </a:ext>
            </a:extLst>
          </p:cNvPr>
          <p:cNvSpPr/>
          <p:nvPr/>
        </p:nvSpPr>
        <p:spPr>
          <a:xfrm>
            <a:off x="4901743" y="1415957"/>
            <a:ext cx="54135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PTT    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痞客幫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E24C46D-FFAC-43B0-B770-E1E3E18DE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40996"/>
              </p:ext>
            </p:extLst>
          </p:nvPr>
        </p:nvGraphicFramePr>
        <p:xfrm>
          <a:off x="1580197" y="2109164"/>
          <a:ext cx="8684574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130">
                  <a:extLst>
                    <a:ext uri="{9D8B030D-6E8A-4147-A177-3AD203B41FA5}">
                      <a16:colId xmlns:a16="http://schemas.microsoft.com/office/drawing/2014/main" val="2871687778"/>
                    </a:ext>
                  </a:extLst>
                </a:gridCol>
                <a:gridCol w="1398130">
                  <a:extLst>
                    <a:ext uri="{9D8B030D-6E8A-4147-A177-3AD203B41FA5}">
                      <a16:colId xmlns:a16="http://schemas.microsoft.com/office/drawing/2014/main" val="1306818612"/>
                    </a:ext>
                  </a:extLst>
                </a:gridCol>
                <a:gridCol w="2245092">
                  <a:extLst>
                    <a:ext uri="{9D8B030D-6E8A-4147-A177-3AD203B41FA5}">
                      <a16:colId xmlns:a16="http://schemas.microsoft.com/office/drawing/2014/main" val="1019846396"/>
                    </a:ext>
                  </a:extLst>
                </a:gridCol>
                <a:gridCol w="1821611">
                  <a:extLst>
                    <a:ext uri="{9D8B030D-6E8A-4147-A177-3AD203B41FA5}">
                      <a16:colId xmlns:a16="http://schemas.microsoft.com/office/drawing/2014/main" val="2049456502"/>
                    </a:ext>
                  </a:extLst>
                </a:gridCol>
                <a:gridCol w="1821611">
                  <a:extLst>
                    <a:ext uri="{9D8B030D-6E8A-4147-A177-3AD203B41FA5}">
                      <a16:colId xmlns:a16="http://schemas.microsoft.com/office/drawing/2014/main" val="3621448124"/>
                    </a:ext>
                  </a:extLst>
                </a:gridCol>
              </a:tblGrid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勝興車站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105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979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807519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南庄老街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85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964649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台中市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大甲鎮瀾宮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24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955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471436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台中市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東勢林場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14 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977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240125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汶水老街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20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910379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西湖渡假村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972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901135"/>
                  </a:ext>
                </a:extLst>
              </a:tr>
              <a:tr h="495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苗栗縣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客家大院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949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03430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19602BEB-F1A3-4020-8823-08B0B7A7A6AC}"/>
              </a:ext>
            </a:extLst>
          </p:cNvPr>
          <p:cNvSpPr txBox="1"/>
          <p:nvPr/>
        </p:nvSpPr>
        <p:spPr>
          <a:xfrm>
            <a:off x="261256" y="3836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D60C1A-B504-4038-AB9C-AEEF647D0BEF}"/>
              </a:ext>
            </a:extLst>
          </p:cNvPr>
          <p:cNvSpPr/>
          <p:nvPr/>
        </p:nvSpPr>
        <p:spPr>
          <a:xfrm>
            <a:off x="3026289" y="6033370"/>
            <a:ext cx="6750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水保局提供的景點大部分討論熱度低</a:t>
            </a:r>
          </a:p>
        </p:txBody>
      </p:sp>
    </p:spTree>
    <p:extLst>
      <p:ext uri="{BB962C8B-B14F-4D97-AF65-F5344CB8AC3E}">
        <p14:creationId xmlns:p14="http://schemas.microsoft.com/office/powerpoint/2010/main" val="2561730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0F1759-59C7-410C-B0AD-88637864E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16437"/>
              </p:ext>
            </p:extLst>
          </p:nvPr>
        </p:nvGraphicFramePr>
        <p:xfrm>
          <a:off x="1939213" y="1303111"/>
          <a:ext cx="2675883" cy="369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5883">
                  <a:extLst>
                    <a:ext uri="{9D8B030D-6E8A-4147-A177-3AD203B41FA5}">
                      <a16:colId xmlns:a16="http://schemas.microsoft.com/office/drawing/2014/main" val="3992610566"/>
                    </a:ext>
                  </a:extLst>
                </a:gridCol>
              </a:tblGrid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景點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24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交集</a:t>
                      </a:r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62610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勝興車站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889339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南庄老街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5839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大甲鎮瀾宮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177751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東勢林場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009726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汶水老街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004577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西湖渡假村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154454"/>
                  </a:ext>
                </a:extLst>
              </a:tr>
              <a:tr h="4953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客家大院 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71905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67A3321-59E2-458B-814F-BEDF4D39B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29248"/>
              </p:ext>
            </p:extLst>
          </p:nvPr>
        </p:nvGraphicFramePr>
        <p:xfrm>
          <a:off x="6935097" y="1303111"/>
          <a:ext cx="3412552" cy="4210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2552">
                  <a:extLst>
                    <a:ext uri="{9D8B030D-6E8A-4147-A177-3AD203B41FA5}">
                      <a16:colId xmlns:a16="http://schemas.microsoft.com/office/drawing/2014/main" val="3992610566"/>
                    </a:ext>
                  </a:extLst>
                </a:gridCol>
              </a:tblGrid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剩餘景點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62610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山板礁臉譜文化生活館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889339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吉祥樓餐廳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5839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隆昌阿泉紅棗休閒農場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177751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卓也小屋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009726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勝隆客家小館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004577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勝興火車站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154454"/>
                  </a:ext>
                </a:extLst>
              </a:tr>
              <a:tr h="514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大進社區發展協會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719055"/>
                  </a:ext>
                </a:extLst>
              </a:tr>
              <a:tr h="49530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       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vert="eaVert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76326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6CB0797-54EC-40F9-8609-8A67EA79826C}"/>
              </a:ext>
            </a:extLst>
          </p:cNvPr>
          <p:cNvSpPr/>
          <p:nvPr/>
        </p:nvSpPr>
        <p:spPr>
          <a:xfrm rot="5400000">
            <a:off x="8433624" y="512089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</a:rPr>
              <a:t>…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513AB-48C8-419D-BE6E-F0F1F0FB6856}"/>
              </a:ext>
            </a:extLst>
          </p:cNvPr>
          <p:cNvSpPr txBox="1"/>
          <p:nvPr/>
        </p:nvSpPr>
        <p:spPr>
          <a:xfrm>
            <a:off x="2920482" y="5232737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FEDABF1-76FD-4643-B57D-B16E94370FDB}"/>
              </a:ext>
            </a:extLst>
          </p:cNvPr>
          <p:cNvSpPr txBox="1"/>
          <p:nvPr/>
        </p:nvSpPr>
        <p:spPr>
          <a:xfrm>
            <a:off x="8088372" y="5879068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499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747C6C-2F56-42B0-BBFF-EF6344C673E8}"/>
              </a:ext>
            </a:extLst>
          </p:cNvPr>
          <p:cNvSpPr txBox="1"/>
          <p:nvPr/>
        </p:nvSpPr>
        <p:spPr>
          <a:xfrm>
            <a:off x="261256" y="38364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景點統計</a:t>
            </a:r>
          </a:p>
        </p:txBody>
      </p:sp>
    </p:spTree>
    <p:extLst>
      <p:ext uri="{BB962C8B-B14F-4D97-AF65-F5344CB8AC3E}">
        <p14:creationId xmlns:p14="http://schemas.microsoft.com/office/powerpoint/2010/main" val="6544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55CAA8F7-A63C-4FDF-A955-BDCEAE73E989}"/>
              </a:ext>
            </a:extLst>
          </p:cNvPr>
          <p:cNvGrpSpPr/>
          <p:nvPr/>
        </p:nvGrpSpPr>
        <p:grpSpPr>
          <a:xfrm>
            <a:off x="1154097" y="1455938"/>
            <a:ext cx="1849211" cy="2308194"/>
            <a:chOff x="1154097" y="1455938"/>
            <a:chExt cx="1849211" cy="2308194"/>
          </a:xfrm>
        </p:grpSpPr>
        <p:sp>
          <p:nvSpPr>
            <p:cNvPr id="28" name="手繪多邊形: 圖案 27">
              <a:extLst>
                <a:ext uri="{FF2B5EF4-FFF2-40B4-BE49-F238E27FC236}">
                  <a16:creationId xmlns:a16="http://schemas.microsoft.com/office/drawing/2014/main" id="{A414055F-4452-4A25-BAB4-E38544DA140E}"/>
                </a:ext>
              </a:extLst>
            </p:cNvPr>
            <p:cNvSpPr/>
            <p:nvPr/>
          </p:nvSpPr>
          <p:spPr>
            <a:xfrm>
              <a:off x="1634781" y="2636489"/>
              <a:ext cx="686735" cy="587581"/>
            </a:xfrm>
            <a:custGeom>
              <a:avLst/>
              <a:gdLst>
                <a:gd name="connsiteX0" fmla="*/ 198289 w 686735"/>
                <a:gd name="connsiteY0" fmla="*/ 585926 h 587581"/>
                <a:gd name="connsiteX1" fmla="*/ 242678 w 686735"/>
                <a:gd name="connsiteY1" fmla="*/ 541538 h 587581"/>
                <a:gd name="connsiteX2" fmla="*/ 322577 w 686735"/>
                <a:gd name="connsiteY2" fmla="*/ 532660 h 587581"/>
                <a:gd name="connsiteX3" fmla="*/ 473497 w 686735"/>
                <a:gd name="connsiteY3" fmla="*/ 514905 h 587581"/>
                <a:gd name="connsiteX4" fmla="*/ 517885 w 686735"/>
                <a:gd name="connsiteY4" fmla="*/ 497149 h 587581"/>
                <a:gd name="connsiteX5" fmla="*/ 544518 w 686735"/>
                <a:gd name="connsiteY5" fmla="*/ 488272 h 587581"/>
                <a:gd name="connsiteX6" fmla="*/ 606662 w 686735"/>
                <a:gd name="connsiteY6" fmla="*/ 452761 h 587581"/>
                <a:gd name="connsiteX7" fmla="*/ 659928 w 686735"/>
                <a:gd name="connsiteY7" fmla="*/ 426128 h 587581"/>
                <a:gd name="connsiteX8" fmla="*/ 686561 w 686735"/>
                <a:gd name="connsiteY8" fmla="*/ 372862 h 587581"/>
                <a:gd name="connsiteX9" fmla="*/ 668806 w 686735"/>
                <a:gd name="connsiteY9" fmla="*/ 213064 h 587581"/>
                <a:gd name="connsiteX10" fmla="*/ 651051 w 686735"/>
                <a:gd name="connsiteY10" fmla="*/ 142042 h 587581"/>
                <a:gd name="connsiteX11" fmla="*/ 597784 w 686735"/>
                <a:gd name="connsiteY11" fmla="*/ 115409 h 587581"/>
                <a:gd name="connsiteX12" fmla="*/ 562274 w 686735"/>
                <a:gd name="connsiteY12" fmla="*/ 124287 h 587581"/>
                <a:gd name="connsiteX13" fmla="*/ 535641 w 686735"/>
                <a:gd name="connsiteY13" fmla="*/ 142042 h 587581"/>
                <a:gd name="connsiteX14" fmla="*/ 491252 w 686735"/>
                <a:gd name="connsiteY14" fmla="*/ 150920 h 587581"/>
                <a:gd name="connsiteX15" fmla="*/ 429109 w 686735"/>
                <a:gd name="connsiteY15" fmla="*/ 168675 h 587581"/>
                <a:gd name="connsiteX16" fmla="*/ 402476 w 686735"/>
                <a:gd name="connsiteY16" fmla="*/ 186431 h 587581"/>
                <a:gd name="connsiteX17" fmla="*/ 375843 w 686735"/>
                <a:gd name="connsiteY17" fmla="*/ 195308 h 587581"/>
                <a:gd name="connsiteX18" fmla="*/ 393598 w 686735"/>
                <a:gd name="connsiteY18" fmla="*/ 124287 h 587581"/>
                <a:gd name="connsiteX19" fmla="*/ 349210 w 686735"/>
                <a:gd name="connsiteY19" fmla="*/ 71021 h 587581"/>
                <a:gd name="connsiteX20" fmla="*/ 340332 w 686735"/>
                <a:gd name="connsiteY20" fmla="*/ 44388 h 587581"/>
                <a:gd name="connsiteX21" fmla="*/ 304821 w 686735"/>
                <a:gd name="connsiteY21" fmla="*/ 17755 h 587581"/>
                <a:gd name="connsiteX22" fmla="*/ 251555 w 686735"/>
                <a:gd name="connsiteY22" fmla="*/ 0 h 587581"/>
                <a:gd name="connsiteX23" fmla="*/ 65124 w 686735"/>
                <a:gd name="connsiteY23" fmla="*/ 8877 h 587581"/>
                <a:gd name="connsiteX24" fmla="*/ 2981 w 686735"/>
                <a:gd name="connsiteY24" fmla="*/ 26633 h 587581"/>
                <a:gd name="connsiteX25" fmla="*/ 47369 w 686735"/>
                <a:gd name="connsiteY25" fmla="*/ 79899 h 587581"/>
                <a:gd name="connsiteX26" fmla="*/ 65124 w 686735"/>
                <a:gd name="connsiteY26" fmla="*/ 115409 h 587581"/>
                <a:gd name="connsiteX27" fmla="*/ 82880 w 686735"/>
                <a:gd name="connsiteY27" fmla="*/ 399495 h 587581"/>
                <a:gd name="connsiteX28" fmla="*/ 109513 w 686735"/>
                <a:gd name="connsiteY28" fmla="*/ 461639 h 587581"/>
                <a:gd name="connsiteX29" fmla="*/ 145023 w 686735"/>
                <a:gd name="connsiteY29" fmla="*/ 541538 h 587581"/>
                <a:gd name="connsiteX30" fmla="*/ 171656 w 686735"/>
                <a:gd name="connsiteY30" fmla="*/ 559293 h 587581"/>
                <a:gd name="connsiteX31" fmla="*/ 198289 w 686735"/>
                <a:gd name="connsiteY31" fmla="*/ 585926 h 58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6735" h="587581">
                  <a:moveTo>
                    <a:pt x="198289" y="585926"/>
                  </a:moveTo>
                  <a:cubicBezTo>
                    <a:pt x="210126" y="582967"/>
                    <a:pt x="223445" y="549781"/>
                    <a:pt x="242678" y="541538"/>
                  </a:cubicBezTo>
                  <a:cubicBezTo>
                    <a:pt x="267308" y="530982"/>
                    <a:pt x="295987" y="535984"/>
                    <a:pt x="322577" y="532660"/>
                  </a:cubicBezTo>
                  <a:cubicBezTo>
                    <a:pt x="479550" y="513038"/>
                    <a:pt x="270963" y="535157"/>
                    <a:pt x="473497" y="514905"/>
                  </a:cubicBezTo>
                  <a:cubicBezTo>
                    <a:pt x="488293" y="508986"/>
                    <a:pt x="502964" y="502744"/>
                    <a:pt x="517885" y="497149"/>
                  </a:cubicBezTo>
                  <a:cubicBezTo>
                    <a:pt x="526647" y="493863"/>
                    <a:pt x="535917" y="491958"/>
                    <a:pt x="544518" y="488272"/>
                  </a:cubicBezTo>
                  <a:cubicBezTo>
                    <a:pt x="653449" y="441588"/>
                    <a:pt x="517520" y="497332"/>
                    <a:pt x="606662" y="452761"/>
                  </a:cubicBezTo>
                  <a:cubicBezTo>
                    <a:pt x="680172" y="416006"/>
                    <a:pt x="583602" y="477011"/>
                    <a:pt x="659928" y="426128"/>
                  </a:cubicBezTo>
                  <a:cubicBezTo>
                    <a:pt x="668907" y="412661"/>
                    <a:pt x="686561" y="391242"/>
                    <a:pt x="686561" y="372862"/>
                  </a:cubicBezTo>
                  <a:cubicBezTo>
                    <a:pt x="686561" y="159271"/>
                    <a:pt x="689754" y="296855"/>
                    <a:pt x="668806" y="213064"/>
                  </a:cubicBezTo>
                  <a:cubicBezTo>
                    <a:pt x="668204" y="210657"/>
                    <a:pt x="658429" y="151264"/>
                    <a:pt x="651051" y="142042"/>
                  </a:cubicBezTo>
                  <a:cubicBezTo>
                    <a:pt x="638535" y="126397"/>
                    <a:pt x="615328" y="121257"/>
                    <a:pt x="597784" y="115409"/>
                  </a:cubicBezTo>
                  <a:cubicBezTo>
                    <a:pt x="585947" y="118368"/>
                    <a:pt x="573488" y="119481"/>
                    <a:pt x="562274" y="124287"/>
                  </a:cubicBezTo>
                  <a:cubicBezTo>
                    <a:pt x="552467" y="128490"/>
                    <a:pt x="545631" y="138296"/>
                    <a:pt x="535641" y="142042"/>
                  </a:cubicBezTo>
                  <a:cubicBezTo>
                    <a:pt x="521512" y="147340"/>
                    <a:pt x="505982" y="147647"/>
                    <a:pt x="491252" y="150920"/>
                  </a:cubicBezTo>
                  <a:cubicBezTo>
                    <a:pt x="457816" y="158350"/>
                    <a:pt x="458763" y="158791"/>
                    <a:pt x="429109" y="168675"/>
                  </a:cubicBezTo>
                  <a:cubicBezTo>
                    <a:pt x="420231" y="174594"/>
                    <a:pt x="412019" y="181659"/>
                    <a:pt x="402476" y="186431"/>
                  </a:cubicBezTo>
                  <a:cubicBezTo>
                    <a:pt x="394106" y="190616"/>
                    <a:pt x="380028" y="203678"/>
                    <a:pt x="375843" y="195308"/>
                  </a:cubicBezTo>
                  <a:cubicBezTo>
                    <a:pt x="371557" y="186736"/>
                    <a:pt x="389250" y="137331"/>
                    <a:pt x="393598" y="124287"/>
                  </a:cubicBezTo>
                  <a:cubicBezTo>
                    <a:pt x="373963" y="104652"/>
                    <a:pt x="361570" y="95742"/>
                    <a:pt x="349210" y="71021"/>
                  </a:cubicBezTo>
                  <a:cubicBezTo>
                    <a:pt x="345025" y="62651"/>
                    <a:pt x="346323" y="51577"/>
                    <a:pt x="340332" y="44388"/>
                  </a:cubicBezTo>
                  <a:cubicBezTo>
                    <a:pt x="330860" y="33021"/>
                    <a:pt x="318055" y="24372"/>
                    <a:pt x="304821" y="17755"/>
                  </a:cubicBezTo>
                  <a:cubicBezTo>
                    <a:pt x="288081" y="9385"/>
                    <a:pt x="251555" y="0"/>
                    <a:pt x="251555" y="0"/>
                  </a:cubicBezTo>
                  <a:cubicBezTo>
                    <a:pt x="189411" y="2959"/>
                    <a:pt x="126984" y="2249"/>
                    <a:pt x="65124" y="8877"/>
                  </a:cubicBezTo>
                  <a:cubicBezTo>
                    <a:pt x="43703" y="11172"/>
                    <a:pt x="16773" y="10083"/>
                    <a:pt x="2981" y="26633"/>
                  </a:cubicBezTo>
                  <a:cubicBezTo>
                    <a:pt x="-13109" y="45941"/>
                    <a:pt x="40860" y="75559"/>
                    <a:pt x="47369" y="79899"/>
                  </a:cubicBezTo>
                  <a:cubicBezTo>
                    <a:pt x="53287" y="91736"/>
                    <a:pt x="59911" y="103245"/>
                    <a:pt x="65124" y="115409"/>
                  </a:cubicBezTo>
                  <a:cubicBezTo>
                    <a:pt x="100353" y="197610"/>
                    <a:pt x="81055" y="370297"/>
                    <a:pt x="82880" y="399495"/>
                  </a:cubicBezTo>
                  <a:cubicBezTo>
                    <a:pt x="83939" y="416433"/>
                    <a:pt x="104547" y="449225"/>
                    <a:pt x="109513" y="461639"/>
                  </a:cubicBezTo>
                  <a:cubicBezTo>
                    <a:pt x="121233" y="490940"/>
                    <a:pt x="122250" y="518765"/>
                    <a:pt x="145023" y="541538"/>
                  </a:cubicBezTo>
                  <a:cubicBezTo>
                    <a:pt x="152568" y="549083"/>
                    <a:pt x="162778" y="553375"/>
                    <a:pt x="171656" y="559293"/>
                  </a:cubicBezTo>
                  <a:cubicBezTo>
                    <a:pt x="182406" y="591541"/>
                    <a:pt x="186452" y="588885"/>
                    <a:pt x="198289" y="58592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45F9CF70-5318-4B12-AABE-B54D7E68BC21}"/>
                </a:ext>
              </a:extLst>
            </p:cNvPr>
            <p:cNvSpPr/>
            <p:nvPr/>
          </p:nvSpPr>
          <p:spPr>
            <a:xfrm>
              <a:off x="1154097" y="2589012"/>
              <a:ext cx="710214" cy="1175120"/>
            </a:xfrm>
            <a:custGeom>
              <a:avLst/>
              <a:gdLst>
                <a:gd name="connsiteX0" fmla="*/ 17755 w 710214"/>
                <a:gd name="connsiteY0" fmla="*/ 535928 h 1175120"/>
                <a:gd name="connsiteX1" fmla="*/ 53266 w 710214"/>
                <a:gd name="connsiteY1" fmla="*/ 580316 h 1175120"/>
                <a:gd name="connsiteX2" fmla="*/ 79899 w 710214"/>
                <a:gd name="connsiteY2" fmla="*/ 598071 h 1175120"/>
                <a:gd name="connsiteX3" fmla="*/ 97654 w 710214"/>
                <a:gd name="connsiteY3" fmla="*/ 615827 h 1175120"/>
                <a:gd name="connsiteX4" fmla="*/ 133165 w 710214"/>
                <a:gd name="connsiteY4" fmla="*/ 669093 h 1175120"/>
                <a:gd name="connsiteX5" fmla="*/ 177553 w 710214"/>
                <a:gd name="connsiteY5" fmla="*/ 722359 h 1175120"/>
                <a:gd name="connsiteX6" fmla="*/ 230820 w 710214"/>
                <a:gd name="connsiteY6" fmla="*/ 811136 h 1175120"/>
                <a:gd name="connsiteX7" fmla="*/ 248575 w 710214"/>
                <a:gd name="connsiteY7" fmla="*/ 837769 h 1175120"/>
                <a:gd name="connsiteX8" fmla="*/ 257453 w 710214"/>
                <a:gd name="connsiteY8" fmla="*/ 864402 h 1175120"/>
                <a:gd name="connsiteX9" fmla="*/ 284086 w 710214"/>
                <a:gd name="connsiteY9" fmla="*/ 917668 h 1175120"/>
                <a:gd name="connsiteX10" fmla="*/ 292963 w 710214"/>
                <a:gd name="connsiteY10" fmla="*/ 1059710 h 1175120"/>
                <a:gd name="connsiteX11" fmla="*/ 319596 w 710214"/>
                <a:gd name="connsiteY11" fmla="*/ 1077466 h 1175120"/>
                <a:gd name="connsiteX12" fmla="*/ 337352 w 710214"/>
                <a:gd name="connsiteY12" fmla="*/ 1095221 h 1175120"/>
                <a:gd name="connsiteX13" fmla="*/ 363985 w 710214"/>
                <a:gd name="connsiteY13" fmla="*/ 1112976 h 1175120"/>
                <a:gd name="connsiteX14" fmla="*/ 381740 w 710214"/>
                <a:gd name="connsiteY14" fmla="*/ 1130732 h 1175120"/>
                <a:gd name="connsiteX15" fmla="*/ 443884 w 710214"/>
                <a:gd name="connsiteY15" fmla="*/ 1166242 h 1175120"/>
                <a:gd name="connsiteX16" fmla="*/ 479394 w 710214"/>
                <a:gd name="connsiteY16" fmla="*/ 1175120 h 1175120"/>
                <a:gd name="connsiteX17" fmla="*/ 585926 w 710214"/>
                <a:gd name="connsiteY17" fmla="*/ 1166242 h 1175120"/>
                <a:gd name="connsiteX18" fmla="*/ 603682 w 710214"/>
                <a:gd name="connsiteY18" fmla="*/ 1148487 h 1175120"/>
                <a:gd name="connsiteX19" fmla="*/ 630315 w 710214"/>
                <a:gd name="connsiteY19" fmla="*/ 1139609 h 1175120"/>
                <a:gd name="connsiteX20" fmla="*/ 692458 w 710214"/>
                <a:gd name="connsiteY20" fmla="*/ 1086343 h 1175120"/>
                <a:gd name="connsiteX21" fmla="*/ 701336 w 710214"/>
                <a:gd name="connsiteY21" fmla="*/ 1050833 h 1175120"/>
                <a:gd name="connsiteX22" fmla="*/ 710214 w 710214"/>
                <a:gd name="connsiteY22" fmla="*/ 1024200 h 1175120"/>
                <a:gd name="connsiteX23" fmla="*/ 701336 w 710214"/>
                <a:gd name="connsiteY23" fmla="*/ 820013 h 1175120"/>
                <a:gd name="connsiteX24" fmla="*/ 665825 w 710214"/>
                <a:gd name="connsiteY24" fmla="*/ 757870 h 1175120"/>
                <a:gd name="connsiteX25" fmla="*/ 648070 w 710214"/>
                <a:gd name="connsiteY25" fmla="*/ 731237 h 1175120"/>
                <a:gd name="connsiteX26" fmla="*/ 621437 w 710214"/>
                <a:gd name="connsiteY26" fmla="*/ 704604 h 1175120"/>
                <a:gd name="connsiteX27" fmla="*/ 603682 w 710214"/>
                <a:gd name="connsiteY27" fmla="*/ 677971 h 1175120"/>
                <a:gd name="connsiteX28" fmla="*/ 577049 w 710214"/>
                <a:gd name="connsiteY28" fmla="*/ 660215 h 1175120"/>
                <a:gd name="connsiteX29" fmla="*/ 559293 w 710214"/>
                <a:gd name="connsiteY29" fmla="*/ 642460 h 1175120"/>
                <a:gd name="connsiteX30" fmla="*/ 541538 w 710214"/>
                <a:gd name="connsiteY30" fmla="*/ 606949 h 1175120"/>
                <a:gd name="connsiteX31" fmla="*/ 523783 w 710214"/>
                <a:gd name="connsiteY31" fmla="*/ 544805 h 1175120"/>
                <a:gd name="connsiteX32" fmla="*/ 541538 w 710214"/>
                <a:gd name="connsiteY32" fmla="*/ 491539 h 1175120"/>
                <a:gd name="connsiteX33" fmla="*/ 568171 w 710214"/>
                <a:gd name="connsiteY33" fmla="*/ 438273 h 1175120"/>
                <a:gd name="connsiteX34" fmla="*/ 594804 w 710214"/>
                <a:gd name="connsiteY34" fmla="*/ 385007 h 1175120"/>
                <a:gd name="connsiteX35" fmla="*/ 577049 w 710214"/>
                <a:gd name="connsiteY35" fmla="*/ 305108 h 1175120"/>
                <a:gd name="connsiteX36" fmla="*/ 568171 w 710214"/>
                <a:gd name="connsiteY36" fmla="*/ 242965 h 1175120"/>
                <a:gd name="connsiteX37" fmla="*/ 541538 w 710214"/>
                <a:gd name="connsiteY37" fmla="*/ 234087 h 1175120"/>
                <a:gd name="connsiteX38" fmla="*/ 514905 w 710214"/>
                <a:gd name="connsiteY38" fmla="*/ 207454 h 1175120"/>
                <a:gd name="connsiteX39" fmla="*/ 470517 w 710214"/>
                <a:gd name="connsiteY39" fmla="*/ 171943 h 1175120"/>
                <a:gd name="connsiteX40" fmla="*/ 452761 w 710214"/>
                <a:gd name="connsiteY40" fmla="*/ 145310 h 1175120"/>
                <a:gd name="connsiteX41" fmla="*/ 399495 w 710214"/>
                <a:gd name="connsiteY41" fmla="*/ 127555 h 1175120"/>
                <a:gd name="connsiteX42" fmla="*/ 372862 w 710214"/>
                <a:gd name="connsiteY42" fmla="*/ 118677 h 1175120"/>
                <a:gd name="connsiteX43" fmla="*/ 346229 w 710214"/>
                <a:gd name="connsiteY43" fmla="*/ 100922 h 1175120"/>
                <a:gd name="connsiteX44" fmla="*/ 292963 w 710214"/>
                <a:gd name="connsiteY44" fmla="*/ 29901 h 1175120"/>
                <a:gd name="connsiteX45" fmla="*/ 266330 w 710214"/>
                <a:gd name="connsiteY45" fmla="*/ 21023 h 1175120"/>
                <a:gd name="connsiteX46" fmla="*/ 257453 w 710214"/>
                <a:gd name="connsiteY46" fmla="*/ 83167 h 1175120"/>
                <a:gd name="connsiteX47" fmla="*/ 248575 w 710214"/>
                <a:gd name="connsiteY47" fmla="*/ 109800 h 1175120"/>
                <a:gd name="connsiteX48" fmla="*/ 239697 w 710214"/>
                <a:gd name="connsiteY48" fmla="*/ 154188 h 1175120"/>
                <a:gd name="connsiteX49" fmla="*/ 230820 w 710214"/>
                <a:gd name="connsiteY49" fmla="*/ 180821 h 1175120"/>
                <a:gd name="connsiteX50" fmla="*/ 195309 w 710214"/>
                <a:gd name="connsiteY50" fmla="*/ 198576 h 1175120"/>
                <a:gd name="connsiteX51" fmla="*/ 168676 w 710214"/>
                <a:gd name="connsiteY51" fmla="*/ 216332 h 1175120"/>
                <a:gd name="connsiteX52" fmla="*/ 124287 w 710214"/>
                <a:gd name="connsiteY52" fmla="*/ 260720 h 1175120"/>
                <a:gd name="connsiteX53" fmla="*/ 115410 w 710214"/>
                <a:gd name="connsiteY53" fmla="*/ 287353 h 1175120"/>
                <a:gd name="connsiteX54" fmla="*/ 97654 w 710214"/>
                <a:gd name="connsiteY54" fmla="*/ 313986 h 1175120"/>
                <a:gd name="connsiteX55" fmla="*/ 88777 w 710214"/>
                <a:gd name="connsiteY55" fmla="*/ 376130 h 1175120"/>
                <a:gd name="connsiteX56" fmla="*/ 44388 w 710214"/>
                <a:gd name="connsiteY56" fmla="*/ 420518 h 1175120"/>
                <a:gd name="connsiteX57" fmla="*/ 0 w 710214"/>
                <a:gd name="connsiteY57" fmla="*/ 473784 h 1175120"/>
                <a:gd name="connsiteX58" fmla="*/ 17755 w 710214"/>
                <a:gd name="connsiteY58" fmla="*/ 535928 h 11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10214" h="1175120">
                  <a:moveTo>
                    <a:pt x="17755" y="535928"/>
                  </a:moveTo>
                  <a:cubicBezTo>
                    <a:pt x="26633" y="553683"/>
                    <a:pt x="39867" y="566918"/>
                    <a:pt x="53266" y="580316"/>
                  </a:cubicBezTo>
                  <a:cubicBezTo>
                    <a:pt x="60811" y="587860"/>
                    <a:pt x="71568" y="591406"/>
                    <a:pt x="79899" y="598071"/>
                  </a:cubicBezTo>
                  <a:cubicBezTo>
                    <a:pt x="86435" y="603300"/>
                    <a:pt x="91736" y="609908"/>
                    <a:pt x="97654" y="615827"/>
                  </a:cubicBezTo>
                  <a:cubicBezTo>
                    <a:pt x="116699" y="672960"/>
                    <a:pt x="91601" y="610903"/>
                    <a:pt x="133165" y="669093"/>
                  </a:cubicBezTo>
                  <a:cubicBezTo>
                    <a:pt x="174123" y="726434"/>
                    <a:pt x="125049" y="687357"/>
                    <a:pt x="177553" y="722359"/>
                  </a:cubicBezTo>
                  <a:cubicBezTo>
                    <a:pt x="264414" y="852649"/>
                    <a:pt x="176227" y="715599"/>
                    <a:pt x="230820" y="811136"/>
                  </a:cubicBezTo>
                  <a:cubicBezTo>
                    <a:pt x="236114" y="820400"/>
                    <a:pt x="243803" y="828226"/>
                    <a:pt x="248575" y="837769"/>
                  </a:cubicBezTo>
                  <a:cubicBezTo>
                    <a:pt x="252760" y="846139"/>
                    <a:pt x="253268" y="856032"/>
                    <a:pt x="257453" y="864402"/>
                  </a:cubicBezTo>
                  <a:cubicBezTo>
                    <a:pt x="291872" y="933241"/>
                    <a:pt x="261771" y="850725"/>
                    <a:pt x="284086" y="917668"/>
                  </a:cubicBezTo>
                  <a:cubicBezTo>
                    <a:pt x="287045" y="965015"/>
                    <a:pt x="282672" y="1013400"/>
                    <a:pt x="292963" y="1059710"/>
                  </a:cubicBezTo>
                  <a:cubicBezTo>
                    <a:pt x="295278" y="1070126"/>
                    <a:pt x="311264" y="1070801"/>
                    <a:pt x="319596" y="1077466"/>
                  </a:cubicBezTo>
                  <a:cubicBezTo>
                    <a:pt x="326132" y="1082695"/>
                    <a:pt x="330816" y="1089992"/>
                    <a:pt x="337352" y="1095221"/>
                  </a:cubicBezTo>
                  <a:cubicBezTo>
                    <a:pt x="345684" y="1101886"/>
                    <a:pt x="355654" y="1106311"/>
                    <a:pt x="363985" y="1112976"/>
                  </a:cubicBezTo>
                  <a:cubicBezTo>
                    <a:pt x="370521" y="1118205"/>
                    <a:pt x="375204" y="1125503"/>
                    <a:pt x="381740" y="1130732"/>
                  </a:cubicBezTo>
                  <a:cubicBezTo>
                    <a:pt x="396891" y="1142853"/>
                    <a:pt x="426730" y="1159809"/>
                    <a:pt x="443884" y="1166242"/>
                  </a:cubicBezTo>
                  <a:cubicBezTo>
                    <a:pt x="455308" y="1170526"/>
                    <a:pt x="467557" y="1172161"/>
                    <a:pt x="479394" y="1175120"/>
                  </a:cubicBezTo>
                  <a:cubicBezTo>
                    <a:pt x="514905" y="1172161"/>
                    <a:pt x="551083" y="1173708"/>
                    <a:pt x="585926" y="1166242"/>
                  </a:cubicBezTo>
                  <a:cubicBezTo>
                    <a:pt x="594110" y="1164488"/>
                    <a:pt x="596505" y="1152793"/>
                    <a:pt x="603682" y="1148487"/>
                  </a:cubicBezTo>
                  <a:cubicBezTo>
                    <a:pt x="611706" y="1143672"/>
                    <a:pt x="621945" y="1143794"/>
                    <a:pt x="630315" y="1139609"/>
                  </a:cubicBezTo>
                  <a:cubicBezTo>
                    <a:pt x="657358" y="1126088"/>
                    <a:pt x="670613" y="1108188"/>
                    <a:pt x="692458" y="1086343"/>
                  </a:cubicBezTo>
                  <a:cubicBezTo>
                    <a:pt x="695417" y="1074506"/>
                    <a:pt x="697984" y="1062565"/>
                    <a:pt x="701336" y="1050833"/>
                  </a:cubicBezTo>
                  <a:cubicBezTo>
                    <a:pt x="703907" y="1041835"/>
                    <a:pt x="710214" y="1033558"/>
                    <a:pt x="710214" y="1024200"/>
                  </a:cubicBezTo>
                  <a:cubicBezTo>
                    <a:pt x="710214" y="956073"/>
                    <a:pt x="706369" y="887953"/>
                    <a:pt x="701336" y="820013"/>
                  </a:cubicBezTo>
                  <a:cubicBezTo>
                    <a:pt x="698065" y="775852"/>
                    <a:pt x="692183" y="789499"/>
                    <a:pt x="665825" y="757870"/>
                  </a:cubicBezTo>
                  <a:cubicBezTo>
                    <a:pt x="658995" y="749673"/>
                    <a:pt x="654900" y="739434"/>
                    <a:pt x="648070" y="731237"/>
                  </a:cubicBezTo>
                  <a:cubicBezTo>
                    <a:pt x="640033" y="721592"/>
                    <a:pt x="629474" y="714249"/>
                    <a:pt x="621437" y="704604"/>
                  </a:cubicBezTo>
                  <a:cubicBezTo>
                    <a:pt x="614607" y="696407"/>
                    <a:pt x="611226" y="685516"/>
                    <a:pt x="603682" y="677971"/>
                  </a:cubicBezTo>
                  <a:cubicBezTo>
                    <a:pt x="596137" y="670426"/>
                    <a:pt x="585381" y="666880"/>
                    <a:pt x="577049" y="660215"/>
                  </a:cubicBezTo>
                  <a:cubicBezTo>
                    <a:pt x="570513" y="654986"/>
                    <a:pt x="565212" y="648378"/>
                    <a:pt x="559293" y="642460"/>
                  </a:cubicBezTo>
                  <a:cubicBezTo>
                    <a:pt x="553375" y="630623"/>
                    <a:pt x="546751" y="619113"/>
                    <a:pt x="541538" y="606949"/>
                  </a:cubicBezTo>
                  <a:cubicBezTo>
                    <a:pt x="533894" y="589113"/>
                    <a:pt x="528289" y="562832"/>
                    <a:pt x="523783" y="544805"/>
                  </a:cubicBezTo>
                  <a:cubicBezTo>
                    <a:pt x="529701" y="527050"/>
                    <a:pt x="531157" y="507112"/>
                    <a:pt x="541538" y="491539"/>
                  </a:cubicBezTo>
                  <a:cubicBezTo>
                    <a:pt x="592421" y="415213"/>
                    <a:pt x="531416" y="511783"/>
                    <a:pt x="568171" y="438273"/>
                  </a:cubicBezTo>
                  <a:cubicBezTo>
                    <a:pt x="602590" y="369434"/>
                    <a:pt x="572489" y="451950"/>
                    <a:pt x="594804" y="385007"/>
                  </a:cubicBezTo>
                  <a:cubicBezTo>
                    <a:pt x="586820" y="353073"/>
                    <a:pt x="582687" y="338935"/>
                    <a:pt x="577049" y="305108"/>
                  </a:cubicBezTo>
                  <a:cubicBezTo>
                    <a:pt x="573609" y="284468"/>
                    <a:pt x="577529" y="261681"/>
                    <a:pt x="568171" y="242965"/>
                  </a:cubicBezTo>
                  <a:cubicBezTo>
                    <a:pt x="563986" y="234595"/>
                    <a:pt x="550416" y="237046"/>
                    <a:pt x="541538" y="234087"/>
                  </a:cubicBezTo>
                  <a:cubicBezTo>
                    <a:pt x="532660" y="225209"/>
                    <a:pt x="524550" y="215491"/>
                    <a:pt x="514905" y="207454"/>
                  </a:cubicBezTo>
                  <a:cubicBezTo>
                    <a:pt x="487214" y="184379"/>
                    <a:pt x="491183" y="197775"/>
                    <a:pt x="470517" y="171943"/>
                  </a:cubicBezTo>
                  <a:cubicBezTo>
                    <a:pt x="463852" y="163611"/>
                    <a:pt x="461809" y="150965"/>
                    <a:pt x="452761" y="145310"/>
                  </a:cubicBezTo>
                  <a:cubicBezTo>
                    <a:pt x="436890" y="135391"/>
                    <a:pt x="417250" y="133473"/>
                    <a:pt x="399495" y="127555"/>
                  </a:cubicBezTo>
                  <a:cubicBezTo>
                    <a:pt x="390617" y="124596"/>
                    <a:pt x="380648" y="123868"/>
                    <a:pt x="372862" y="118677"/>
                  </a:cubicBezTo>
                  <a:lnTo>
                    <a:pt x="346229" y="100922"/>
                  </a:lnTo>
                  <a:cubicBezTo>
                    <a:pt x="306076" y="40692"/>
                    <a:pt x="325808" y="62745"/>
                    <a:pt x="292963" y="29901"/>
                  </a:cubicBezTo>
                  <a:cubicBezTo>
                    <a:pt x="290522" y="22579"/>
                    <a:pt x="282579" y="-27724"/>
                    <a:pt x="266330" y="21023"/>
                  </a:cubicBezTo>
                  <a:cubicBezTo>
                    <a:pt x="259713" y="40874"/>
                    <a:pt x="261557" y="62648"/>
                    <a:pt x="257453" y="83167"/>
                  </a:cubicBezTo>
                  <a:cubicBezTo>
                    <a:pt x="255618" y="92343"/>
                    <a:pt x="250845" y="100722"/>
                    <a:pt x="248575" y="109800"/>
                  </a:cubicBezTo>
                  <a:cubicBezTo>
                    <a:pt x="244915" y="124438"/>
                    <a:pt x="243357" y="139549"/>
                    <a:pt x="239697" y="154188"/>
                  </a:cubicBezTo>
                  <a:cubicBezTo>
                    <a:pt x="237427" y="163266"/>
                    <a:pt x="237437" y="174204"/>
                    <a:pt x="230820" y="180821"/>
                  </a:cubicBezTo>
                  <a:cubicBezTo>
                    <a:pt x="221462" y="190179"/>
                    <a:pt x="206799" y="192010"/>
                    <a:pt x="195309" y="198576"/>
                  </a:cubicBezTo>
                  <a:cubicBezTo>
                    <a:pt x="186045" y="203870"/>
                    <a:pt x="176706" y="209306"/>
                    <a:pt x="168676" y="216332"/>
                  </a:cubicBezTo>
                  <a:cubicBezTo>
                    <a:pt x="152928" y="230111"/>
                    <a:pt x="124287" y="260720"/>
                    <a:pt x="124287" y="260720"/>
                  </a:cubicBezTo>
                  <a:cubicBezTo>
                    <a:pt x="121328" y="269598"/>
                    <a:pt x="119595" y="278983"/>
                    <a:pt x="115410" y="287353"/>
                  </a:cubicBezTo>
                  <a:cubicBezTo>
                    <a:pt x="110638" y="296896"/>
                    <a:pt x="100720" y="303766"/>
                    <a:pt x="97654" y="313986"/>
                  </a:cubicBezTo>
                  <a:cubicBezTo>
                    <a:pt x="91641" y="334028"/>
                    <a:pt x="98135" y="357414"/>
                    <a:pt x="88777" y="376130"/>
                  </a:cubicBezTo>
                  <a:cubicBezTo>
                    <a:pt x="79419" y="394846"/>
                    <a:pt x="59184" y="405722"/>
                    <a:pt x="44388" y="420518"/>
                  </a:cubicBezTo>
                  <a:cubicBezTo>
                    <a:pt x="10211" y="454694"/>
                    <a:pt x="24718" y="436706"/>
                    <a:pt x="0" y="473784"/>
                  </a:cubicBezTo>
                  <a:cubicBezTo>
                    <a:pt x="19397" y="502879"/>
                    <a:pt x="8877" y="518173"/>
                    <a:pt x="17755" y="535928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04124656-D785-43C0-BD4B-F5B14B48A8C3}"/>
                </a:ext>
              </a:extLst>
            </p:cNvPr>
            <p:cNvSpPr/>
            <p:nvPr/>
          </p:nvSpPr>
          <p:spPr>
            <a:xfrm>
              <a:off x="1837678" y="1455938"/>
              <a:ext cx="799403" cy="621437"/>
            </a:xfrm>
            <a:custGeom>
              <a:avLst/>
              <a:gdLst>
                <a:gd name="connsiteX0" fmla="*/ 0 w 799403"/>
                <a:gd name="connsiteY0" fmla="*/ 399495 h 621437"/>
                <a:gd name="connsiteX1" fmla="*/ 44388 w 799403"/>
                <a:gd name="connsiteY1" fmla="*/ 355107 h 621437"/>
                <a:gd name="connsiteX2" fmla="*/ 97654 w 799403"/>
                <a:gd name="connsiteY2" fmla="*/ 346229 h 621437"/>
                <a:gd name="connsiteX3" fmla="*/ 124287 w 799403"/>
                <a:gd name="connsiteY3" fmla="*/ 337351 h 621437"/>
                <a:gd name="connsiteX4" fmla="*/ 177553 w 799403"/>
                <a:gd name="connsiteY4" fmla="*/ 292963 h 621437"/>
                <a:gd name="connsiteX5" fmla="*/ 266330 w 799403"/>
                <a:gd name="connsiteY5" fmla="*/ 266330 h 621437"/>
                <a:gd name="connsiteX6" fmla="*/ 292963 w 799403"/>
                <a:gd name="connsiteY6" fmla="*/ 248575 h 621437"/>
                <a:gd name="connsiteX7" fmla="*/ 346229 w 799403"/>
                <a:gd name="connsiteY7" fmla="*/ 230819 h 621437"/>
                <a:gd name="connsiteX8" fmla="*/ 372862 w 799403"/>
                <a:gd name="connsiteY8" fmla="*/ 221942 h 621437"/>
                <a:gd name="connsiteX9" fmla="*/ 426128 w 799403"/>
                <a:gd name="connsiteY9" fmla="*/ 177553 h 621437"/>
                <a:gd name="connsiteX10" fmla="*/ 443883 w 799403"/>
                <a:gd name="connsiteY10" fmla="*/ 150920 h 621437"/>
                <a:gd name="connsiteX11" fmla="*/ 470516 w 799403"/>
                <a:gd name="connsiteY11" fmla="*/ 133165 h 621437"/>
                <a:gd name="connsiteX12" fmla="*/ 506027 w 799403"/>
                <a:gd name="connsiteY12" fmla="*/ 97654 h 621437"/>
                <a:gd name="connsiteX13" fmla="*/ 541538 w 799403"/>
                <a:gd name="connsiteY13" fmla="*/ 71021 h 621437"/>
                <a:gd name="connsiteX14" fmla="*/ 568171 w 799403"/>
                <a:gd name="connsiteY14" fmla="*/ 44388 h 621437"/>
                <a:gd name="connsiteX15" fmla="*/ 585926 w 799403"/>
                <a:gd name="connsiteY15" fmla="*/ 17755 h 621437"/>
                <a:gd name="connsiteX16" fmla="*/ 639192 w 799403"/>
                <a:gd name="connsiteY16" fmla="*/ 0 h 621437"/>
                <a:gd name="connsiteX17" fmla="*/ 683580 w 799403"/>
                <a:gd name="connsiteY17" fmla="*/ 8878 h 621437"/>
                <a:gd name="connsiteX18" fmla="*/ 719091 w 799403"/>
                <a:gd name="connsiteY18" fmla="*/ 53266 h 621437"/>
                <a:gd name="connsiteX19" fmla="*/ 745724 w 799403"/>
                <a:gd name="connsiteY19" fmla="*/ 71021 h 621437"/>
                <a:gd name="connsiteX20" fmla="*/ 781235 w 799403"/>
                <a:gd name="connsiteY20" fmla="*/ 115410 h 621437"/>
                <a:gd name="connsiteX21" fmla="*/ 798990 w 799403"/>
                <a:gd name="connsiteY21" fmla="*/ 168676 h 621437"/>
                <a:gd name="connsiteX22" fmla="*/ 790112 w 799403"/>
                <a:gd name="connsiteY22" fmla="*/ 221942 h 621437"/>
                <a:gd name="connsiteX23" fmla="*/ 772357 w 799403"/>
                <a:gd name="connsiteY23" fmla="*/ 248575 h 621437"/>
                <a:gd name="connsiteX24" fmla="*/ 692458 w 799403"/>
                <a:gd name="connsiteY24" fmla="*/ 319596 h 621437"/>
                <a:gd name="connsiteX25" fmla="*/ 612559 w 799403"/>
                <a:gd name="connsiteY25" fmla="*/ 363984 h 621437"/>
                <a:gd name="connsiteX26" fmla="*/ 585926 w 799403"/>
                <a:gd name="connsiteY26" fmla="*/ 381740 h 621437"/>
                <a:gd name="connsiteX27" fmla="*/ 568171 w 799403"/>
                <a:gd name="connsiteY27" fmla="*/ 408373 h 621437"/>
                <a:gd name="connsiteX28" fmla="*/ 532660 w 799403"/>
                <a:gd name="connsiteY28" fmla="*/ 488272 h 621437"/>
                <a:gd name="connsiteX29" fmla="*/ 506027 w 799403"/>
                <a:gd name="connsiteY29" fmla="*/ 506027 h 621437"/>
                <a:gd name="connsiteX30" fmla="*/ 488272 w 799403"/>
                <a:gd name="connsiteY30" fmla="*/ 532660 h 621437"/>
                <a:gd name="connsiteX31" fmla="*/ 452761 w 799403"/>
                <a:gd name="connsiteY31" fmla="*/ 568171 h 621437"/>
                <a:gd name="connsiteX32" fmla="*/ 443883 w 799403"/>
                <a:gd name="connsiteY32" fmla="*/ 594804 h 621437"/>
                <a:gd name="connsiteX33" fmla="*/ 435005 w 799403"/>
                <a:gd name="connsiteY33" fmla="*/ 621437 h 621437"/>
                <a:gd name="connsiteX34" fmla="*/ 372862 w 799403"/>
                <a:gd name="connsiteY34" fmla="*/ 612559 h 621437"/>
                <a:gd name="connsiteX35" fmla="*/ 346229 w 799403"/>
                <a:gd name="connsiteY35" fmla="*/ 594804 h 621437"/>
                <a:gd name="connsiteX36" fmla="*/ 310718 w 799403"/>
                <a:gd name="connsiteY36" fmla="*/ 550415 h 621437"/>
                <a:gd name="connsiteX37" fmla="*/ 301840 w 799403"/>
                <a:gd name="connsiteY37" fmla="*/ 523782 h 621437"/>
                <a:gd name="connsiteX38" fmla="*/ 248574 w 799403"/>
                <a:gd name="connsiteY38" fmla="*/ 497149 h 621437"/>
                <a:gd name="connsiteX39" fmla="*/ 230819 w 799403"/>
                <a:gd name="connsiteY39" fmla="*/ 523782 h 621437"/>
                <a:gd name="connsiteX40" fmla="*/ 177553 w 799403"/>
                <a:gd name="connsiteY40" fmla="*/ 541538 h 621437"/>
                <a:gd name="connsiteX41" fmla="*/ 133165 w 799403"/>
                <a:gd name="connsiteY41" fmla="*/ 550415 h 621437"/>
                <a:gd name="connsiteX42" fmla="*/ 133165 w 799403"/>
                <a:gd name="connsiteY42" fmla="*/ 568171 h 62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99403" h="621437">
                  <a:moveTo>
                    <a:pt x="0" y="399495"/>
                  </a:moveTo>
                  <a:cubicBezTo>
                    <a:pt x="14796" y="384699"/>
                    <a:pt x="26018" y="365127"/>
                    <a:pt x="44388" y="355107"/>
                  </a:cubicBezTo>
                  <a:cubicBezTo>
                    <a:pt x="60190" y="346488"/>
                    <a:pt x="80082" y="350134"/>
                    <a:pt x="97654" y="346229"/>
                  </a:cubicBezTo>
                  <a:cubicBezTo>
                    <a:pt x="106789" y="344199"/>
                    <a:pt x="115409" y="340310"/>
                    <a:pt x="124287" y="337351"/>
                  </a:cubicBezTo>
                  <a:cubicBezTo>
                    <a:pt x="140286" y="321352"/>
                    <a:pt x="155923" y="302233"/>
                    <a:pt x="177553" y="292963"/>
                  </a:cubicBezTo>
                  <a:cubicBezTo>
                    <a:pt x="212289" y="278076"/>
                    <a:pt x="230528" y="290198"/>
                    <a:pt x="266330" y="266330"/>
                  </a:cubicBezTo>
                  <a:cubicBezTo>
                    <a:pt x="275208" y="260412"/>
                    <a:pt x="283213" y="252908"/>
                    <a:pt x="292963" y="248575"/>
                  </a:cubicBezTo>
                  <a:cubicBezTo>
                    <a:pt x="310066" y="240974"/>
                    <a:pt x="328474" y="236737"/>
                    <a:pt x="346229" y="230819"/>
                  </a:cubicBezTo>
                  <a:lnTo>
                    <a:pt x="372862" y="221942"/>
                  </a:lnTo>
                  <a:cubicBezTo>
                    <a:pt x="399048" y="204484"/>
                    <a:pt x="404768" y="203185"/>
                    <a:pt x="426128" y="177553"/>
                  </a:cubicBezTo>
                  <a:cubicBezTo>
                    <a:pt x="432958" y="169356"/>
                    <a:pt x="436338" y="158465"/>
                    <a:pt x="443883" y="150920"/>
                  </a:cubicBezTo>
                  <a:cubicBezTo>
                    <a:pt x="451428" y="143375"/>
                    <a:pt x="462415" y="140109"/>
                    <a:pt x="470516" y="133165"/>
                  </a:cubicBezTo>
                  <a:cubicBezTo>
                    <a:pt x="483226" y="122271"/>
                    <a:pt x="492635" y="107698"/>
                    <a:pt x="506027" y="97654"/>
                  </a:cubicBezTo>
                  <a:cubicBezTo>
                    <a:pt x="517864" y="88776"/>
                    <a:pt x="530304" y="80650"/>
                    <a:pt x="541538" y="71021"/>
                  </a:cubicBezTo>
                  <a:cubicBezTo>
                    <a:pt x="551070" y="62850"/>
                    <a:pt x="560134" y="54033"/>
                    <a:pt x="568171" y="44388"/>
                  </a:cubicBezTo>
                  <a:cubicBezTo>
                    <a:pt x="575001" y="36191"/>
                    <a:pt x="576878" y="23410"/>
                    <a:pt x="585926" y="17755"/>
                  </a:cubicBezTo>
                  <a:cubicBezTo>
                    <a:pt x="601797" y="7836"/>
                    <a:pt x="639192" y="0"/>
                    <a:pt x="639192" y="0"/>
                  </a:cubicBezTo>
                  <a:cubicBezTo>
                    <a:pt x="653988" y="2959"/>
                    <a:pt x="669711" y="2934"/>
                    <a:pt x="683580" y="8878"/>
                  </a:cubicBezTo>
                  <a:cubicBezTo>
                    <a:pt x="698958" y="15468"/>
                    <a:pt x="709343" y="43518"/>
                    <a:pt x="719091" y="53266"/>
                  </a:cubicBezTo>
                  <a:cubicBezTo>
                    <a:pt x="726636" y="60811"/>
                    <a:pt x="737393" y="64356"/>
                    <a:pt x="745724" y="71021"/>
                  </a:cubicBezTo>
                  <a:cubicBezTo>
                    <a:pt x="763793" y="85476"/>
                    <a:pt x="768053" y="95638"/>
                    <a:pt x="781235" y="115410"/>
                  </a:cubicBezTo>
                  <a:cubicBezTo>
                    <a:pt x="787153" y="133165"/>
                    <a:pt x="802067" y="150215"/>
                    <a:pt x="798990" y="168676"/>
                  </a:cubicBezTo>
                  <a:cubicBezTo>
                    <a:pt x="796031" y="186431"/>
                    <a:pt x="795804" y="204865"/>
                    <a:pt x="790112" y="221942"/>
                  </a:cubicBezTo>
                  <a:cubicBezTo>
                    <a:pt x="786738" y="232064"/>
                    <a:pt x="778559" y="239893"/>
                    <a:pt x="772357" y="248575"/>
                  </a:cubicBezTo>
                  <a:cubicBezTo>
                    <a:pt x="749595" y="280442"/>
                    <a:pt x="733986" y="305753"/>
                    <a:pt x="692458" y="319596"/>
                  </a:cubicBezTo>
                  <a:cubicBezTo>
                    <a:pt x="645582" y="335222"/>
                    <a:pt x="673609" y="323284"/>
                    <a:pt x="612559" y="363984"/>
                  </a:cubicBezTo>
                  <a:lnTo>
                    <a:pt x="585926" y="381740"/>
                  </a:lnTo>
                  <a:cubicBezTo>
                    <a:pt x="580008" y="390618"/>
                    <a:pt x="572504" y="398623"/>
                    <a:pt x="568171" y="408373"/>
                  </a:cubicBezTo>
                  <a:cubicBezTo>
                    <a:pt x="554108" y="440015"/>
                    <a:pt x="556768" y="464164"/>
                    <a:pt x="532660" y="488272"/>
                  </a:cubicBezTo>
                  <a:cubicBezTo>
                    <a:pt x="525115" y="495817"/>
                    <a:pt x="514905" y="500109"/>
                    <a:pt x="506027" y="506027"/>
                  </a:cubicBezTo>
                  <a:cubicBezTo>
                    <a:pt x="500109" y="514905"/>
                    <a:pt x="495216" y="524559"/>
                    <a:pt x="488272" y="532660"/>
                  </a:cubicBezTo>
                  <a:cubicBezTo>
                    <a:pt x="477378" y="545370"/>
                    <a:pt x="452761" y="568171"/>
                    <a:pt x="452761" y="568171"/>
                  </a:cubicBezTo>
                  <a:cubicBezTo>
                    <a:pt x="449802" y="577049"/>
                    <a:pt x="442048" y="585628"/>
                    <a:pt x="443883" y="594804"/>
                  </a:cubicBezTo>
                  <a:cubicBezTo>
                    <a:pt x="449976" y="625269"/>
                    <a:pt x="490018" y="603099"/>
                    <a:pt x="435005" y="621437"/>
                  </a:cubicBezTo>
                  <a:cubicBezTo>
                    <a:pt x="414291" y="618478"/>
                    <a:pt x="392904" y="618572"/>
                    <a:pt x="372862" y="612559"/>
                  </a:cubicBezTo>
                  <a:cubicBezTo>
                    <a:pt x="362642" y="609493"/>
                    <a:pt x="354561" y="601469"/>
                    <a:pt x="346229" y="594804"/>
                  </a:cubicBezTo>
                  <a:cubicBezTo>
                    <a:pt x="332466" y="583794"/>
                    <a:pt x="318409" y="565797"/>
                    <a:pt x="310718" y="550415"/>
                  </a:cubicBezTo>
                  <a:cubicBezTo>
                    <a:pt x="306533" y="542045"/>
                    <a:pt x="307686" y="531089"/>
                    <a:pt x="301840" y="523782"/>
                  </a:cubicBezTo>
                  <a:cubicBezTo>
                    <a:pt x="289324" y="508138"/>
                    <a:pt x="266118" y="502997"/>
                    <a:pt x="248574" y="497149"/>
                  </a:cubicBezTo>
                  <a:cubicBezTo>
                    <a:pt x="242656" y="506027"/>
                    <a:pt x="239867" y="518127"/>
                    <a:pt x="230819" y="523782"/>
                  </a:cubicBezTo>
                  <a:cubicBezTo>
                    <a:pt x="214948" y="533702"/>
                    <a:pt x="195905" y="537868"/>
                    <a:pt x="177553" y="541538"/>
                  </a:cubicBezTo>
                  <a:cubicBezTo>
                    <a:pt x="162757" y="544497"/>
                    <a:pt x="146104" y="542652"/>
                    <a:pt x="133165" y="550415"/>
                  </a:cubicBezTo>
                  <a:cubicBezTo>
                    <a:pt x="128090" y="553460"/>
                    <a:pt x="133165" y="562252"/>
                    <a:pt x="133165" y="568171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F7DF8D3E-70B5-48CE-A44E-A2C17051F03C}"/>
                </a:ext>
              </a:extLst>
            </p:cNvPr>
            <p:cNvSpPr/>
            <p:nvPr/>
          </p:nvSpPr>
          <p:spPr>
            <a:xfrm>
              <a:off x="2269659" y="2044432"/>
              <a:ext cx="733649" cy="428108"/>
            </a:xfrm>
            <a:custGeom>
              <a:avLst/>
              <a:gdLst>
                <a:gd name="connsiteX0" fmla="*/ 304472 w 733649"/>
                <a:gd name="connsiteY0" fmla="*/ 426129 h 428108"/>
                <a:gd name="connsiteX1" fmla="*/ 348861 w 733649"/>
                <a:gd name="connsiteY1" fmla="*/ 408373 h 428108"/>
                <a:gd name="connsiteX2" fmla="*/ 446515 w 733649"/>
                <a:gd name="connsiteY2" fmla="*/ 399496 h 428108"/>
                <a:gd name="connsiteX3" fmla="*/ 535292 w 733649"/>
                <a:gd name="connsiteY3" fmla="*/ 390618 h 428108"/>
                <a:gd name="connsiteX4" fmla="*/ 615191 w 733649"/>
                <a:gd name="connsiteY4" fmla="*/ 363985 h 428108"/>
                <a:gd name="connsiteX5" fmla="*/ 641824 w 733649"/>
                <a:gd name="connsiteY5" fmla="*/ 355107 h 428108"/>
                <a:gd name="connsiteX6" fmla="*/ 703967 w 733649"/>
                <a:gd name="connsiteY6" fmla="*/ 328474 h 428108"/>
                <a:gd name="connsiteX7" fmla="*/ 730600 w 733649"/>
                <a:gd name="connsiteY7" fmla="*/ 195309 h 428108"/>
                <a:gd name="connsiteX8" fmla="*/ 703967 w 733649"/>
                <a:gd name="connsiteY8" fmla="*/ 124288 h 428108"/>
                <a:gd name="connsiteX9" fmla="*/ 624068 w 733649"/>
                <a:gd name="connsiteY9" fmla="*/ 115410 h 428108"/>
                <a:gd name="connsiteX10" fmla="*/ 570802 w 733649"/>
                <a:gd name="connsiteY10" fmla="*/ 97655 h 428108"/>
                <a:gd name="connsiteX11" fmla="*/ 544169 w 733649"/>
                <a:gd name="connsiteY11" fmla="*/ 88777 h 428108"/>
                <a:gd name="connsiteX12" fmla="*/ 473148 w 733649"/>
                <a:gd name="connsiteY12" fmla="*/ 79899 h 428108"/>
                <a:gd name="connsiteX13" fmla="*/ 437637 w 733649"/>
                <a:gd name="connsiteY13" fmla="*/ 71022 h 428108"/>
                <a:gd name="connsiteX14" fmla="*/ 144674 w 733649"/>
                <a:gd name="connsiteY14" fmla="*/ 62144 h 428108"/>
                <a:gd name="connsiteX15" fmla="*/ 64775 w 733649"/>
                <a:gd name="connsiteY15" fmla="*/ 0 h 428108"/>
                <a:gd name="connsiteX16" fmla="*/ 2631 w 733649"/>
                <a:gd name="connsiteY16" fmla="*/ 8878 h 428108"/>
                <a:gd name="connsiteX17" fmla="*/ 11509 w 733649"/>
                <a:gd name="connsiteY17" fmla="*/ 35511 h 428108"/>
                <a:gd name="connsiteX18" fmla="*/ 38142 w 733649"/>
                <a:gd name="connsiteY18" fmla="*/ 62144 h 428108"/>
                <a:gd name="connsiteX19" fmla="*/ 64775 w 733649"/>
                <a:gd name="connsiteY19" fmla="*/ 230820 h 428108"/>
                <a:gd name="connsiteX20" fmla="*/ 91408 w 733649"/>
                <a:gd name="connsiteY20" fmla="*/ 248575 h 428108"/>
                <a:gd name="connsiteX21" fmla="*/ 189063 w 733649"/>
                <a:gd name="connsiteY21" fmla="*/ 266331 h 428108"/>
                <a:gd name="connsiteX22" fmla="*/ 224573 w 733649"/>
                <a:gd name="connsiteY22" fmla="*/ 319597 h 428108"/>
                <a:gd name="connsiteX23" fmla="*/ 277839 w 733649"/>
                <a:gd name="connsiteY23" fmla="*/ 355107 h 428108"/>
                <a:gd name="connsiteX24" fmla="*/ 304472 w 733649"/>
                <a:gd name="connsiteY24" fmla="*/ 426129 h 42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649" h="428108">
                  <a:moveTo>
                    <a:pt x="304472" y="426129"/>
                  </a:moveTo>
                  <a:cubicBezTo>
                    <a:pt x="316309" y="435007"/>
                    <a:pt x="333198" y="411310"/>
                    <a:pt x="348861" y="408373"/>
                  </a:cubicBezTo>
                  <a:cubicBezTo>
                    <a:pt x="380987" y="402349"/>
                    <a:pt x="413977" y="402595"/>
                    <a:pt x="446515" y="399496"/>
                  </a:cubicBezTo>
                  <a:lnTo>
                    <a:pt x="535292" y="390618"/>
                  </a:lnTo>
                  <a:lnTo>
                    <a:pt x="615191" y="363985"/>
                  </a:lnTo>
                  <a:cubicBezTo>
                    <a:pt x="624069" y="361026"/>
                    <a:pt x="633454" y="359292"/>
                    <a:pt x="641824" y="355107"/>
                  </a:cubicBezTo>
                  <a:cubicBezTo>
                    <a:pt x="685704" y="333167"/>
                    <a:pt x="664779" y="341537"/>
                    <a:pt x="703967" y="328474"/>
                  </a:cubicBezTo>
                  <a:cubicBezTo>
                    <a:pt x="746942" y="285502"/>
                    <a:pt x="730600" y="309546"/>
                    <a:pt x="730600" y="195309"/>
                  </a:cubicBezTo>
                  <a:cubicBezTo>
                    <a:pt x="730600" y="184258"/>
                    <a:pt x="729684" y="131302"/>
                    <a:pt x="703967" y="124288"/>
                  </a:cubicBezTo>
                  <a:cubicBezTo>
                    <a:pt x="678114" y="117237"/>
                    <a:pt x="650701" y="118369"/>
                    <a:pt x="624068" y="115410"/>
                  </a:cubicBezTo>
                  <a:lnTo>
                    <a:pt x="570802" y="97655"/>
                  </a:lnTo>
                  <a:cubicBezTo>
                    <a:pt x="561924" y="94696"/>
                    <a:pt x="553455" y="89938"/>
                    <a:pt x="544169" y="88777"/>
                  </a:cubicBezTo>
                  <a:cubicBezTo>
                    <a:pt x="520495" y="85818"/>
                    <a:pt x="496681" y="83821"/>
                    <a:pt x="473148" y="79899"/>
                  </a:cubicBezTo>
                  <a:cubicBezTo>
                    <a:pt x="461113" y="77893"/>
                    <a:pt x="449820" y="71681"/>
                    <a:pt x="437637" y="71022"/>
                  </a:cubicBezTo>
                  <a:cubicBezTo>
                    <a:pt x="340080" y="65749"/>
                    <a:pt x="242328" y="65103"/>
                    <a:pt x="144674" y="62144"/>
                  </a:cubicBezTo>
                  <a:cubicBezTo>
                    <a:pt x="84791" y="2261"/>
                    <a:pt x="115229" y="16819"/>
                    <a:pt x="64775" y="0"/>
                  </a:cubicBezTo>
                  <a:cubicBezTo>
                    <a:pt x="44060" y="2959"/>
                    <a:pt x="20042" y="-2729"/>
                    <a:pt x="2631" y="8878"/>
                  </a:cubicBezTo>
                  <a:cubicBezTo>
                    <a:pt x="-5155" y="14069"/>
                    <a:pt x="6318" y="27725"/>
                    <a:pt x="11509" y="35511"/>
                  </a:cubicBezTo>
                  <a:cubicBezTo>
                    <a:pt x="18473" y="45957"/>
                    <a:pt x="29264" y="53266"/>
                    <a:pt x="38142" y="62144"/>
                  </a:cubicBezTo>
                  <a:cubicBezTo>
                    <a:pt x="89661" y="165186"/>
                    <a:pt x="8393" y="-8799"/>
                    <a:pt x="64775" y="230820"/>
                  </a:cubicBezTo>
                  <a:cubicBezTo>
                    <a:pt x="67219" y="241206"/>
                    <a:pt x="81865" y="243803"/>
                    <a:pt x="91408" y="248575"/>
                  </a:cubicBezTo>
                  <a:cubicBezTo>
                    <a:pt x="118780" y="262261"/>
                    <a:pt x="164577" y="263270"/>
                    <a:pt x="189063" y="266331"/>
                  </a:cubicBezTo>
                  <a:cubicBezTo>
                    <a:pt x="200900" y="284086"/>
                    <a:pt x="206818" y="307760"/>
                    <a:pt x="224573" y="319597"/>
                  </a:cubicBezTo>
                  <a:lnTo>
                    <a:pt x="277839" y="355107"/>
                  </a:lnTo>
                  <a:cubicBezTo>
                    <a:pt x="287653" y="384547"/>
                    <a:pt x="292635" y="417251"/>
                    <a:pt x="304472" y="42612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ED5BB09D-FE4A-49F3-ABE1-AC446530E9AF}"/>
                </a:ext>
              </a:extLst>
            </p:cNvPr>
            <p:cNvSpPr/>
            <p:nvPr/>
          </p:nvSpPr>
          <p:spPr>
            <a:xfrm>
              <a:off x="1453164" y="1885786"/>
              <a:ext cx="754602" cy="947045"/>
            </a:xfrm>
            <a:custGeom>
              <a:avLst/>
              <a:gdLst>
                <a:gd name="connsiteX0" fmla="*/ 0 w 754602"/>
                <a:gd name="connsiteY0" fmla="*/ 577049 h 834501"/>
                <a:gd name="connsiteX1" fmla="*/ 0 w 754602"/>
                <a:gd name="connsiteY1" fmla="*/ 577049 h 834501"/>
                <a:gd name="connsiteX2" fmla="*/ 44388 w 754602"/>
                <a:gd name="connsiteY2" fmla="*/ 656948 h 834501"/>
                <a:gd name="connsiteX3" fmla="*/ 53266 w 754602"/>
                <a:gd name="connsiteY3" fmla="*/ 683581 h 834501"/>
                <a:gd name="connsiteX4" fmla="*/ 71021 w 754602"/>
                <a:gd name="connsiteY4" fmla="*/ 710214 h 834501"/>
                <a:gd name="connsiteX5" fmla="*/ 79899 w 754602"/>
                <a:gd name="connsiteY5" fmla="*/ 736847 h 834501"/>
                <a:gd name="connsiteX6" fmla="*/ 124287 w 754602"/>
                <a:gd name="connsiteY6" fmla="*/ 763480 h 834501"/>
                <a:gd name="connsiteX7" fmla="*/ 186431 w 754602"/>
                <a:gd name="connsiteY7" fmla="*/ 790113 h 834501"/>
                <a:gd name="connsiteX8" fmla="*/ 310718 w 754602"/>
                <a:gd name="connsiteY8" fmla="*/ 781235 h 834501"/>
                <a:gd name="connsiteX9" fmla="*/ 390617 w 754602"/>
                <a:gd name="connsiteY9" fmla="*/ 754602 h 834501"/>
                <a:gd name="connsiteX10" fmla="*/ 443883 w 754602"/>
                <a:gd name="connsiteY10" fmla="*/ 745725 h 834501"/>
                <a:gd name="connsiteX11" fmla="*/ 594803 w 754602"/>
                <a:gd name="connsiteY11" fmla="*/ 798991 h 834501"/>
                <a:gd name="connsiteX12" fmla="*/ 603681 w 754602"/>
                <a:gd name="connsiteY12" fmla="*/ 834501 h 834501"/>
                <a:gd name="connsiteX13" fmla="*/ 630314 w 754602"/>
                <a:gd name="connsiteY13" fmla="*/ 825624 h 834501"/>
                <a:gd name="connsiteX14" fmla="*/ 674703 w 754602"/>
                <a:gd name="connsiteY14" fmla="*/ 772358 h 834501"/>
                <a:gd name="connsiteX15" fmla="*/ 710213 w 754602"/>
                <a:gd name="connsiteY15" fmla="*/ 727969 h 834501"/>
                <a:gd name="connsiteX16" fmla="*/ 719091 w 754602"/>
                <a:gd name="connsiteY16" fmla="*/ 701336 h 834501"/>
                <a:gd name="connsiteX17" fmla="*/ 736846 w 754602"/>
                <a:gd name="connsiteY17" fmla="*/ 674703 h 834501"/>
                <a:gd name="connsiteX18" fmla="*/ 754602 w 754602"/>
                <a:gd name="connsiteY18" fmla="*/ 621437 h 834501"/>
                <a:gd name="connsiteX19" fmla="*/ 736846 w 754602"/>
                <a:gd name="connsiteY19" fmla="*/ 541538 h 834501"/>
                <a:gd name="connsiteX20" fmla="*/ 710213 w 754602"/>
                <a:gd name="connsiteY20" fmla="*/ 506028 h 834501"/>
                <a:gd name="connsiteX21" fmla="*/ 692458 w 754602"/>
                <a:gd name="connsiteY21" fmla="*/ 479395 h 834501"/>
                <a:gd name="connsiteX22" fmla="*/ 630314 w 754602"/>
                <a:gd name="connsiteY22" fmla="*/ 426129 h 834501"/>
                <a:gd name="connsiteX23" fmla="*/ 585926 w 754602"/>
                <a:gd name="connsiteY23" fmla="*/ 408373 h 834501"/>
                <a:gd name="connsiteX24" fmla="*/ 550415 w 754602"/>
                <a:gd name="connsiteY24" fmla="*/ 399496 h 834501"/>
                <a:gd name="connsiteX25" fmla="*/ 497149 w 754602"/>
                <a:gd name="connsiteY25" fmla="*/ 355107 h 834501"/>
                <a:gd name="connsiteX26" fmla="*/ 479394 w 754602"/>
                <a:gd name="connsiteY26" fmla="*/ 301841 h 834501"/>
                <a:gd name="connsiteX27" fmla="*/ 470516 w 754602"/>
                <a:gd name="connsiteY27" fmla="*/ 275208 h 834501"/>
                <a:gd name="connsiteX28" fmla="*/ 479394 w 754602"/>
                <a:gd name="connsiteY28" fmla="*/ 221942 h 834501"/>
                <a:gd name="connsiteX29" fmla="*/ 497149 w 754602"/>
                <a:gd name="connsiteY29" fmla="*/ 195309 h 834501"/>
                <a:gd name="connsiteX30" fmla="*/ 506027 w 754602"/>
                <a:gd name="connsiteY30" fmla="*/ 150921 h 834501"/>
                <a:gd name="connsiteX31" fmla="*/ 470516 w 754602"/>
                <a:gd name="connsiteY31" fmla="*/ 115410 h 834501"/>
                <a:gd name="connsiteX32" fmla="*/ 426128 w 754602"/>
                <a:gd name="connsiteY32" fmla="*/ 62144 h 834501"/>
                <a:gd name="connsiteX33" fmla="*/ 408372 w 754602"/>
                <a:gd name="connsiteY33" fmla="*/ 44389 h 834501"/>
                <a:gd name="connsiteX34" fmla="*/ 390617 w 754602"/>
                <a:gd name="connsiteY34" fmla="*/ 17756 h 834501"/>
                <a:gd name="connsiteX35" fmla="*/ 372862 w 754602"/>
                <a:gd name="connsiteY35" fmla="*/ 0 h 834501"/>
                <a:gd name="connsiteX36" fmla="*/ 0 w 754602"/>
                <a:gd name="connsiteY36" fmla="*/ 577049 h 83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54602" h="834501">
                  <a:moveTo>
                    <a:pt x="0" y="577049"/>
                  </a:moveTo>
                  <a:lnTo>
                    <a:pt x="0" y="577049"/>
                  </a:lnTo>
                  <a:cubicBezTo>
                    <a:pt x="14796" y="603682"/>
                    <a:pt x="30763" y="629697"/>
                    <a:pt x="44388" y="656948"/>
                  </a:cubicBezTo>
                  <a:cubicBezTo>
                    <a:pt x="48573" y="665318"/>
                    <a:pt x="49081" y="675211"/>
                    <a:pt x="53266" y="683581"/>
                  </a:cubicBezTo>
                  <a:cubicBezTo>
                    <a:pt x="58038" y="693124"/>
                    <a:pt x="66249" y="700671"/>
                    <a:pt x="71021" y="710214"/>
                  </a:cubicBezTo>
                  <a:cubicBezTo>
                    <a:pt x="75206" y="718584"/>
                    <a:pt x="73282" y="730230"/>
                    <a:pt x="79899" y="736847"/>
                  </a:cubicBezTo>
                  <a:cubicBezTo>
                    <a:pt x="92100" y="749048"/>
                    <a:pt x="109203" y="755100"/>
                    <a:pt x="124287" y="763480"/>
                  </a:cubicBezTo>
                  <a:cubicBezTo>
                    <a:pt x="157195" y="781762"/>
                    <a:pt x="155002" y="779636"/>
                    <a:pt x="186431" y="790113"/>
                  </a:cubicBezTo>
                  <a:cubicBezTo>
                    <a:pt x="227860" y="787154"/>
                    <a:pt x="269798" y="788352"/>
                    <a:pt x="310718" y="781235"/>
                  </a:cubicBezTo>
                  <a:cubicBezTo>
                    <a:pt x="338376" y="776425"/>
                    <a:pt x="362925" y="759217"/>
                    <a:pt x="390617" y="754602"/>
                  </a:cubicBezTo>
                  <a:lnTo>
                    <a:pt x="443883" y="745725"/>
                  </a:lnTo>
                  <a:cubicBezTo>
                    <a:pt x="576641" y="754575"/>
                    <a:pt x="566368" y="713686"/>
                    <a:pt x="594803" y="798991"/>
                  </a:cubicBezTo>
                  <a:cubicBezTo>
                    <a:pt x="598661" y="810566"/>
                    <a:pt x="600722" y="822664"/>
                    <a:pt x="603681" y="834501"/>
                  </a:cubicBezTo>
                  <a:cubicBezTo>
                    <a:pt x="612559" y="831542"/>
                    <a:pt x="622290" y="830439"/>
                    <a:pt x="630314" y="825624"/>
                  </a:cubicBezTo>
                  <a:cubicBezTo>
                    <a:pt x="643699" y="817593"/>
                    <a:pt x="669269" y="778879"/>
                    <a:pt x="674703" y="772358"/>
                  </a:cubicBezTo>
                  <a:cubicBezTo>
                    <a:pt x="695345" y="747588"/>
                    <a:pt x="693753" y="760890"/>
                    <a:pt x="710213" y="727969"/>
                  </a:cubicBezTo>
                  <a:cubicBezTo>
                    <a:pt x="714398" y="719599"/>
                    <a:pt x="714906" y="709706"/>
                    <a:pt x="719091" y="701336"/>
                  </a:cubicBezTo>
                  <a:cubicBezTo>
                    <a:pt x="723863" y="691793"/>
                    <a:pt x="732513" y="684453"/>
                    <a:pt x="736846" y="674703"/>
                  </a:cubicBezTo>
                  <a:cubicBezTo>
                    <a:pt x="744447" y="657600"/>
                    <a:pt x="754602" y="621437"/>
                    <a:pt x="754602" y="621437"/>
                  </a:cubicBezTo>
                  <a:cubicBezTo>
                    <a:pt x="748683" y="594804"/>
                    <a:pt x="746640" y="567002"/>
                    <a:pt x="736846" y="541538"/>
                  </a:cubicBezTo>
                  <a:cubicBezTo>
                    <a:pt x="731534" y="527728"/>
                    <a:pt x="718813" y="518068"/>
                    <a:pt x="710213" y="506028"/>
                  </a:cubicBezTo>
                  <a:cubicBezTo>
                    <a:pt x="704011" y="497346"/>
                    <a:pt x="699402" y="487496"/>
                    <a:pt x="692458" y="479395"/>
                  </a:cubicBezTo>
                  <a:cubicBezTo>
                    <a:pt x="676075" y="460281"/>
                    <a:pt x="653876" y="437910"/>
                    <a:pt x="630314" y="426129"/>
                  </a:cubicBezTo>
                  <a:cubicBezTo>
                    <a:pt x="616061" y="419002"/>
                    <a:pt x="601044" y="413412"/>
                    <a:pt x="585926" y="408373"/>
                  </a:cubicBezTo>
                  <a:cubicBezTo>
                    <a:pt x="574351" y="404515"/>
                    <a:pt x="562252" y="402455"/>
                    <a:pt x="550415" y="399496"/>
                  </a:cubicBezTo>
                  <a:cubicBezTo>
                    <a:pt x="533839" y="388445"/>
                    <a:pt x="507201" y="373200"/>
                    <a:pt x="497149" y="355107"/>
                  </a:cubicBezTo>
                  <a:cubicBezTo>
                    <a:pt x="488060" y="338746"/>
                    <a:pt x="485312" y="319596"/>
                    <a:pt x="479394" y="301841"/>
                  </a:cubicBezTo>
                  <a:lnTo>
                    <a:pt x="470516" y="275208"/>
                  </a:lnTo>
                  <a:cubicBezTo>
                    <a:pt x="473475" y="257453"/>
                    <a:pt x="473702" y="239019"/>
                    <a:pt x="479394" y="221942"/>
                  </a:cubicBezTo>
                  <a:cubicBezTo>
                    <a:pt x="482768" y="211820"/>
                    <a:pt x="493403" y="205299"/>
                    <a:pt x="497149" y="195309"/>
                  </a:cubicBezTo>
                  <a:cubicBezTo>
                    <a:pt x="502447" y="181181"/>
                    <a:pt x="503068" y="165717"/>
                    <a:pt x="506027" y="150921"/>
                  </a:cubicBezTo>
                  <a:cubicBezTo>
                    <a:pt x="489117" y="100192"/>
                    <a:pt x="511100" y="142466"/>
                    <a:pt x="470516" y="115410"/>
                  </a:cubicBezTo>
                  <a:cubicBezTo>
                    <a:pt x="443400" y="97333"/>
                    <a:pt x="444846" y="85541"/>
                    <a:pt x="426128" y="62144"/>
                  </a:cubicBezTo>
                  <a:cubicBezTo>
                    <a:pt x="420899" y="55608"/>
                    <a:pt x="413601" y="50925"/>
                    <a:pt x="408372" y="44389"/>
                  </a:cubicBezTo>
                  <a:cubicBezTo>
                    <a:pt x="401707" y="36058"/>
                    <a:pt x="397282" y="26088"/>
                    <a:pt x="390617" y="17756"/>
                  </a:cubicBezTo>
                  <a:cubicBezTo>
                    <a:pt x="385388" y="11220"/>
                    <a:pt x="372862" y="0"/>
                    <a:pt x="372862" y="0"/>
                  </a:cubicBezTo>
                  <a:lnTo>
                    <a:pt x="0" y="577049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146" name="Picture 2" descr="ãå°ç£ iconãçåçæå°çµæ">
            <a:extLst>
              <a:ext uri="{FF2B5EF4-FFF2-40B4-BE49-F238E27FC236}">
                <a16:creationId xmlns:a16="http://schemas.microsoft.com/office/drawing/2014/main" id="{7F7912F9-1681-40E2-8FE9-CC9481B7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1" y="-68729"/>
            <a:ext cx="3971926" cy="693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4959C0B2-59E4-42B4-8325-869428B3B168}"/>
              </a:ext>
            </a:extLst>
          </p:cNvPr>
          <p:cNvSpPr/>
          <p:nvPr/>
        </p:nvSpPr>
        <p:spPr>
          <a:xfrm>
            <a:off x="2424250" y="1581057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8B46A79-1CB6-45A8-BB8F-195CC3ACD364}"/>
              </a:ext>
            </a:extLst>
          </p:cNvPr>
          <p:cNvSpPr/>
          <p:nvPr/>
        </p:nvSpPr>
        <p:spPr>
          <a:xfrm>
            <a:off x="2686050" y="2193615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B2048B7-C3C4-4EA4-AA65-B975CE1C70D3}"/>
              </a:ext>
            </a:extLst>
          </p:cNvPr>
          <p:cNvSpPr/>
          <p:nvPr/>
        </p:nvSpPr>
        <p:spPr>
          <a:xfrm>
            <a:off x="1566447" y="3580745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FAC4390A-7A2C-4122-81F0-A2A793348B18}"/>
              </a:ext>
            </a:extLst>
          </p:cNvPr>
          <p:cNvSpPr/>
          <p:nvPr/>
        </p:nvSpPr>
        <p:spPr>
          <a:xfrm>
            <a:off x="2309118" y="1710800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30AAA60-378B-48EF-A549-791EC68F45F8}"/>
              </a:ext>
            </a:extLst>
          </p:cNvPr>
          <p:cNvSpPr/>
          <p:nvPr/>
        </p:nvSpPr>
        <p:spPr>
          <a:xfrm>
            <a:off x="1919982" y="2497352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582B130-53DA-4F98-81C2-F8CF74DAB125}"/>
              </a:ext>
            </a:extLst>
          </p:cNvPr>
          <p:cNvSpPr/>
          <p:nvPr/>
        </p:nvSpPr>
        <p:spPr>
          <a:xfrm>
            <a:off x="1698965" y="3462055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C3B08AD-C30A-4D8D-B604-E57802A9C00A}"/>
              </a:ext>
            </a:extLst>
          </p:cNvPr>
          <p:cNvSpPr/>
          <p:nvPr/>
        </p:nvSpPr>
        <p:spPr>
          <a:xfrm>
            <a:off x="1566447" y="2957556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30BA91C-F4CC-4341-9804-17C041150F1A}"/>
              </a:ext>
            </a:extLst>
          </p:cNvPr>
          <p:cNvSpPr/>
          <p:nvPr/>
        </p:nvSpPr>
        <p:spPr>
          <a:xfrm>
            <a:off x="1508280" y="3391499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FAD6442-6D62-4341-A87B-7DCDA389405F}"/>
              </a:ext>
            </a:extLst>
          </p:cNvPr>
          <p:cNvSpPr/>
          <p:nvPr/>
        </p:nvSpPr>
        <p:spPr>
          <a:xfrm>
            <a:off x="2076450" y="2432482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F63DF6E-3B94-402A-9CEC-E0D9188318BC}"/>
              </a:ext>
            </a:extLst>
          </p:cNvPr>
          <p:cNvSpPr/>
          <p:nvPr/>
        </p:nvSpPr>
        <p:spPr>
          <a:xfrm>
            <a:off x="1881882" y="2323358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1B85C5E-2719-498E-B8B9-2E2FECEE2513}"/>
              </a:ext>
            </a:extLst>
          </p:cNvPr>
          <p:cNvSpPr/>
          <p:nvPr/>
        </p:nvSpPr>
        <p:spPr>
          <a:xfrm>
            <a:off x="2047337" y="2912316"/>
            <a:ext cx="116334" cy="129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568AF2C-DFA6-4DF6-BCAD-6459EF535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36157"/>
              </p:ext>
            </p:extLst>
          </p:nvPr>
        </p:nvGraphicFramePr>
        <p:xfrm>
          <a:off x="5229409" y="1288419"/>
          <a:ext cx="5263626" cy="4107180"/>
        </p:xfrm>
        <a:graphic>
          <a:graphicData uri="http://schemas.openxmlformats.org/drawingml/2006/table">
            <a:tbl>
              <a:tblPr/>
              <a:tblGrid>
                <a:gridCol w="3345355">
                  <a:extLst>
                    <a:ext uri="{9D8B030D-6E8A-4147-A177-3AD203B41FA5}">
                      <a16:colId xmlns:a16="http://schemas.microsoft.com/office/drawing/2014/main" val="3315555318"/>
                    </a:ext>
                  </a:extLst>
                </a:gridCol>
                <a:gridCol w="1918271">
                  <a:extLst>
                    <a:ext uri="{9D8B030D-6E8A-4147-A177-3AD203B41FA5}">
                      <a16:colId xmlns:a16="http://schemas.microsoft.com/office/drawing/2014/main" val="1772469450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水保局景點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社區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7283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大湖草莓酒莊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三義社區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718654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山板礁臉譜文化生活館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三義社區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35528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吉祥樓餐廳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三義社區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120807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西湖渡假村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三義社區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35257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卓也小屋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三義社區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468631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士林水壩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士林社區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684187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士林部落市集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社林社區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79187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龍興宮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太平社區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00547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香菇街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協成社區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76647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興隆空中串聯步道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興隆社區</a:t>
                      </a:r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303818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977B21B-309C-4DD6-A05E-E21C5BBB011E}"/>
              </a:ext>
            </a:extLst>
          </p:cNvPr>
          <p:cNvSpPr txBox="1"/>
          <p:nvPr/>
        </p:nvSpPr>
        <p:spPr>
          <a:xfrm>
            <a:off x="345233" y="23326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社區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AEDCF0-F2C7-4153-8EC3-9820555B9B5A}"/>
              </a:ext>
            </a:extLst>
          </p:cNvPr>
          <p:cNvSpPr txBox="1"/>
          <p:nvPr/>
        </p:nvSpPr>
        <p:spPr>
          <a:xfrm>
            <a:off x="5959739" y="5555014"/>
            <a:ext cx="2642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506</a:t>
            </a:r>
            <a:r>
              <a:rPr lang="zh-TW" altLang="en-US" sz="4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個景點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745B9C8-DC99-4236-8F98-246E4E174D82}"/>
              </a:ext>
            </a:extLst>
          </p:cNvPr>
          <p:cNvCxnSpPr/>
          <p:nvPr/>
        </p:nvCxnSpPr>
        <p:spPr>
          <a:xfrm>
            <a:off x="6096000" y="6270171"/>
            <a:ext cx="2432180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1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713F111-ABC6-4427-99B9-E5B034BED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17802"/>
              </p:ext>
            </p:extLst>
          </p:nvPr>
        </p:nvGraphicFramePr>
        <p:xfrm>
          <a:off x="3105107" y="4171138"/>
          <a:ext cx="6294697" cy="245031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88481">
                  <a:extLst>
                    <a:ext uri="{9D8B030D-6E8A-4147-A177-3AD203B41FA5}">
                      <a16:colId xmlns:a16="http://schemas.microsoft.com/office/drawing/2014/main" val="1338341568"/>
                    </a:ext>
                  </a:extLst>
                </a:gridCol>
                <a:gridCol w="1603108">
                  <a:extLst>
                    <a:ext uri="{9D8B030D-6E8A-4147-A177-3AD203B41FA5}">
                      <a16:colId xmlns:a16="http://schemas.microsoft.com/office/drawing/2014/main" val="1678825845"/>
                    </a:ext>
                  </a:extLst>
                </a:gridCol>
                <a:gridCol w="1603108">
                  <a:extLst>
                    <a:ext uri="{9D8B030D-6E8A-4147-A177-3AD203B41FA5}">
                      <a16:colId xmlns:a16="http://schemas.microsoft.com/office/drawing/2014/main" val="1923564668"/>
                    </a:ext>
                  </a:extLst>
                </a:gridCol>
              </a:tblGrid>
              <a:tr h="1170157">
                <a:tc>
                  <a:txBody>
                    <a:bodyPr/>
                    <a:lstStyle/>
                    <a:p>
                      <a:r>
                        <a:rPr lang="zh-TW" altLang="en-US" sz="3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投資金額</a:t>
                      </a:r>
                      <a:endParaRPr lang="en-US" altLang="zh-TW" sz="3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3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總分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少</a:t>
                      </a:r>
                      <a:endParaRPr lang="zh-TW" altLang="en-US" sz="3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</a:t>
                      </a:r>
                      <a:endParaRPr lang="zh-TW" altLang="en-US" sz="3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89844"/>
                  </a:ext>
                </a:extLst>
              </a:tr>
              <a:tr h="55640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3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727648"/>
                  </a:ext>
                </a:extLst>
              </a:tr>
              <a:tr h="5218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3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3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409858"/>
                  </a:ext>
                </a:extLst>
              </a:tr>
            </a:tbl>
          </a:graphicData>
        </a:graphic>
      </p:graphicFrame>
      <p:sp>
        <p:nvSpPr>
          <p:cNvPr id="4" name="箭號: 向下 3">
            <a:extLst>
              <a:ext uri="{FF2B5EF4-FFF2-40B4-BE49-F238E27FC236}">
                <a16:creationId xmlns:a16="http://schemas.microsoft.com/office/drawing/2014/main" id="{31CCB22F-7885-4917-B128-0FE4BF141F2A}"/>
              </a:ext>
            </a:extLst>
          </p:cNvPr>
          <p:cNvSpPr/>
          <p:nvPr/>
        </p:nvSpPr>
        <p:spPr>
          <a:xfrm>
            <a:off x="5490838" y="2590129"/>
            <a:ext cx="1210324" cy="12265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D515547-64F2-415C-B0B5-E48C2EF5D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263655"/>
              </p:ext>
            </p:extLst>
          </p:nvPr>
        </p:nvGraphicFramePr>
        <p:xfrm>
          <a:off x="1197451" y="996777"/>
          <a:ext cx="1011001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080">
                  <a:extLst>
                    <a:ext uri="{9D8B030D-6E8A-4147-A177-3AD203B41FA5}">
                      <a16:colId xmlns:a16="http://schemas.microsoft.com/office/drawing/2014/main" val="571603827"/>
                    </a:ext>
                  </a:extLst>
                </a:gridCol>
                <a:gridCol w="1639986">
                  <a:extLst>
                    <a:ext uri="{9D8B030D-6E8A-4147-A177-3AD203B41FA5}">
                      <a16:colId xmlns:a16="http://schemas.microsoft.com/office/drawing/2014/main" val="262826747"/>
                    </a:ext>
                  </a:extLst>
                </a:gridCol>
                <a:gridCol w="1639986">
                  <a:extLst>
                    <a:ext uri="{9D8B030D-6E8A-4147-A177-3AD203B41FA5}">
                      <a16:colId xmlns:a16="http://schemas.microsoft.com/office/drawing/2014/main" val="2338036816"/>
                    </a:ext>
                  </a:extLst>
                </a:gridCol>
                <a:gridCol w="1639986">
                  <a:extLst>
                    <a:ext uri="{9D8B030D-6E8A-4147-A177-3AD203B41FA5}">
                      <a16:colId xmlns:a16="http://schemas.microsoft.com/office/drawing/2014/main" val="165857767"/>
                    </a:ext>
                  </a:extLst>
                </a:gridCol>
                <a:gridCol w="1639986">
                  <a:extLst>
                    <a:ext uri="{9D8B030D-6E8A-4147-A177-3AD203B41FA5}">
                      <a16:colId xmlns:a16="http://schemas.microsoft.com/office/drawing/2014/main" val="1741764343"/>
                    </a:ext>
                  </a:extLst>
                </a:gridCol>
                <a:gridCol w="1639986">
                  <a:extLst>
                    <a:ext uri="{9D8B030D-6E8A-4147-A177-3AD203B41FA5}">
                      <a16:colId xmlns:a16="http://schemas.microsoft.com/office/drawing/2014/main" val="2468461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交通便利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商店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住宿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聲量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</a:t>
                      </a:r>
                      <a:endParaRPr lang="zh-TW" altLang="en-US" sz="32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kern="1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總分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5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altLang="en-US" sz="32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32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sz="32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kern="1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</a:t>
                      </a:r>
                      <a:endParaRPr lang="zh-TW" altLang="en-US" sz="3200" b="1" kern="12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553253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2159DF88-2D2A-42AF-912D-4A6C6B98C3DA}"/>
              </a:ext>
            </a:extLst>
          </p:cNvPr>
          <p:cNvSpPr txBox="1"/>
          <p:nvPr/>
        </p:nvSpPr>
        <p:spPr>
          <a:xfrm>
            <a:off x="5381993" y="2258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評比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1E86B77-0C5E-4604-B22C-92996DEAF0D2}"/>
              </a:ext>
            </a:extLst>
          </p:cNvPr>
          <p:cNvSpPr txBox="1"/>
          <p:nvPr/>
        </p:nvSpPr>
        <p:spPr>
          <a:xfrm>
            <a:off x="162553" y="-83325"/>
            <a:ext cx="2069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社區</a:t>
            </a:r>
          </a:p>
        </p:txBody>
      </p:sp>
    </p:spTree>
    <p:extLst>
      <p:ext uri="{BB962C8B-B14F-4D97-AF65-F5344CB8AC3E}">
        <p14:creationId xmlns:p14="http://schemas.microsoft.com/office/powerpoint/2010/main" val="2018495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09DC69-A37E-4DB6-B89B-840A317BA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84086"/>
            <a:ext cx="10515600" cy="1325563"/>
          </a:xfrm>
        </p:spPr>
        <p:txBody>
          <a:bodyPr/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水保局資料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649A79-19AC-45A0-BEA5-63A486586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871955"/>
              </p:ext>
            </p:extLst>
          </p:nvPr>
        </p:nvGraphicFramePr>
        <p:xfrm>
          <a:off x="0" y="917191"/>
          <a:ext cx="12402104" cy="4657725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790154">
                  <a:extLst>
                    <a:ext uri="{9D8B030D-6E8A-4147-A177-3AD203B41FA5}">
                      <a16:colId xmlns:a16="http://schemas.microsoft.com/office/drawing/2014/main" val="2679083313"/>
                    </a:ext>
                  </a:extLst>
                </a:gridCol>
                <a:gridCol w="1884740">
                  <a:extLst>
                    <a:ext uri="{9D8B030D-6E8A-4147-A177-3AD203B41FA5}">
                      <a16:colId xmlns:a16="http://schemas.microsoft.com/office/drawing/2014/main" val="3741164754"/>
                    </a:ext>
                  </a:extLst>
                </a:gridCol>
                <a:gridCol w="1635289">
                  <a:extLst>
                    <a:ext uri="{9D8B030D-6E8A-4147-A177-3AD203B41FA5}">
                      <a16:colId xmlns:a16="http://schemas.microsoft.com/office/drawing/2014/main" val="393236349"/>
                    </a:ext>
                  </a:extLst>
                </a:gridCol>
                <a:gridCol w="2999313">
                  <a:extLst>
                    <a:ext uri="{9D8B030D-6E8A-4147-A177-3AD203B41FA5}">
                      <a16:colId xmlns:a16="http://schemas.microsoft.com/office/drawing/2014/main" val="3034080268"/>
                    </a:ext>
                  </a:extLst>
                </a:gridCol>
                <a:gridCol w="1521988">
                  <a:extLst>
                    <a:ext uri="{9D8B030D-6E8A-4147-A177-3AD203B41FA5}">
                      <a16:colId xmlns:a16="http://schemas.microsoft.com/office/drawing/2014/main" val="84026033"/>
                    </a:ext>
                  </a:extLst>
                </a:gridCol>
                <a:gridCol w="1570620">
                  <a:extLst>
                    <a:ext uri="{9D8B030D-6E8A-4147-A177-3AD203B41FA5}">
                      <a16:colId xmlns:a16="http://schemas.microsoft.com/office/drawing/2014/main" val="80774714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</a:t>
                      </a:r>
                      <a:endParaRPr lang="zh-TW" altLang="en-US" sz="2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鄉（縣市）</a:t>
                      </a:r>
                      <a:endParaRPr lang="zh-TW" altLang="en-US" sz="2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所屬社區</a:t>
                      </a:r>
                      <a:endParaRPr lang="zh-TW" altLang="en-US" sz="2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地址</a:t>
                      </a:r>
                      <a:endParaRPr lang="zh-TW" altLang="en-US" sz="2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經度</a:t>
                      </a:r>
                      <a:endParaRPr lang="zh-TW" altLang="en-US" sz="2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緯度</a:t>
                      </a:r>
                      <a:endParaRPr lang="zh-TW" altLang="en-US" sz="2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8168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大湖草莓酒莊</a:t>
                      </a:r>
                      <a:endParaRPr lang="zh-TW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  <a:endParaRPr lang="zh-TW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三義社區</a:t>
                      </a:r>
                      <a:endParaRPr lang="zh-TW" alt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364</a:t>
                      </a:r>
                      <a:r>
                        <a:rPr lang="zh-TW" altLang="en-US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苗栗縣大湖鄉</a:t>
                      </a:r>
                      <a:endParaRPr lang="en-US" altLang="zh-TW" sz="2000" b="1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zh-TW" altLang="en-US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富興村八寮灣</a:t>
                      </a:r>
                      <a:r>
                        <a:rPr lang="en-US" altLang="zh-TW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2-4</a:t>
                      </a:r>
                      <a:r>
                        <a:rPr lang="zh-TW" altLang="en-US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120.868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24.4289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4268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橘舍三食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卓蘭鎮市區</a:t>
                      </a:r>
                      <a:endParaRPr lang="zh-TW" altLang="en-US" sz="2400" b="0" i="0" u="none" strike="noStrike" dirty="0">
                        <a:solidFill>
                          <a:srgbClr val="54545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壢西坪社區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豐興農路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花露農場後方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24.3328842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120.8290293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74399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台糖巷</a:t>
                      </a:r>
                      <a:endParaRPr lang="zh-TW" altLang="en-US" sz="24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24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竹仔坑社區</a:t>
                      </a:r>
                      <a:endParaRPr lang="zh-TW" altLang="en-US" sz="24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zh-TW" altLang="en-US" sz="24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120.73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24.0906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249769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薑麻園休閒區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栗林村薑麻園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24.38759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120.82464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4028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瞭望台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苗栗縣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薑麻園社區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27788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紫色花街</a:t>
                      </a:r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(129</a:t>
                      </a:r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花街</a:t>
                      </a:r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台中市</a:t>
                      </a:r>
                      <a:endParaRPr lang="zh-TW" altLang="en-US" sz="2400" b="0" i="0" u="none" strike="noStrike" dirty="0">
                        <a:solidFill>
                          <a:srgbClr val="54545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馬力埔社區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24.222001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120.793524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73617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稻荷咖工作坊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台南市農村再生發展協會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草店里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白河區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台南市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TW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120.434821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23.38945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172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里德社區發展協會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滿洲鄉</a:t>
                      </a:r>
                      <a:endParaRPr lang="zh-TW" altLang="en-US" sz="2400" b="0" i="0" u="none" strike="noStrike">
                        <a:solidFill>
                          <a:srgbClr val="54545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里德社區</a:t>
                      </a:r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屏東縣滿州鄉山頂路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TW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120.851601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22.020890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167528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EDAEC401-09C3-4EF6-873A-4C80F88BA1DB}"/>
              </a:ext>
            </a:extLst>
          </p:cNvPr>
          <p:cNvSpPr txBox="1"/>
          <p:nvPr/>
        </p:nvSpPr>
        <p:spPr>
          <a:xfrm>
            <a:off x="9478259" y="5940809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506</a:t>
            </a:r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004E25A-57C7-4DEC-89C9-3F24DF76EE5A}"/>
              </a:ext>
            </a:extLst>
          </p:cNvPr>
          <p:cNvSpPr txBox="1"/>
          <p:nvPr/>
        </p:nvSpPr>
        <p:spPr>
          <a:xfrm>
            <a:off x="1553592" y="594080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狀態：資料前處理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2227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116111-78E0-4ACF-8CB1-2A7C30F23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970"/>
            <a:ext cx="12192000" cy="48618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1AB99E-806E-4052-8CAF-17C8DF9A9E46}"/>
              </a:ext>
            </a:extLst>
          </p:cNvPr>
          <p:cNvSpPr/>
          <p:nvPr/>
        </p:nvSpPr>
        <p:spPr>
          <a:xfrm>
            <a:off x="119369" y="26114"/>
            <a:ext cx="13612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TW" sz="36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3600" b="1" u="sng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015B74-9511-42A8-BB9B-11EC96ADE96C}"/>
              </a:ext>
            </a:extLst>
          </p:cNvPr>
          <p:cNvSpPr txBox="1"/>
          <p:nvPr/>
        </p:nvSpPr>
        <p:spPr>
          <a:xfrm>
            <a:off x="1553592" y="5940809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狀態：經緯度       景點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57ABF29E-ABEA-41E5-959B-3D84B79192C0}"/>
              </a:ext>
            </a:extLst>
          </p:cNvPr>
          <p:cNvSpPr/>
          <p:nvPr/>
        </p:nvSpPr>
        <p:spPr>
          <a:xfrm>
            <a:off x="4282750" y="6035510"/>
            <a:ext cx="447869" cy="395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0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51985E-BB61-4866-B052-A6B6EA5A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16" y="40907"/>
            <a:ext cx="9183356" cy="67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0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461429D6-E7C5-46A8-AC1C-1089A8DE7FC2}"/>
              </a:ext>
            </a:extLst>
          </p:cNvPr>
          <p:cNvGrpSpPr/>
          <p:nvPr/>
        </p:nvGrpSpPr>
        <p:grpSpPr>
          <a:xfrm>
            <a:off x="1145959" y="2079318"/>
            <a:ext cx="4412131" cy="2943832"/>
            <a:chOff x="741872" y="552091"/>
            <a:chExt cx="10084279" cy="5529532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35DD2A73-09FB-4B15-8F06-73D355E74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872" y="552091"/>
              <a:ext cx="1" cy="55295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C657F74-63F5-4003-A704-9E29F00A235A}"/>
                </a:ext>
              </a:extLst>
            </p:cNvPr>
            <p:cNvCxnSpPr>
              <a:cxnSpLocks/>
            </p:cNvCxnSpPr>
            <p:nvPr/>
          </p:nvCxnSpPr>
          <p:spPr>
            <a:xfrm>
              <a:off x="741872" y="6081623"/>
              <a:ext cx="100842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E33814-BA50-4CC0-8D28-4A5E81278E72}"/>
              </a:ext>
            </a:extLst>
          </p:cNvPr>
          <p:cNvSpPr txBox="1"/>
          <p:nvPr/>
        </p:nvSpPr>
        <p:spPr>
          <a:xfrm>
            <a:off x="420851" y="1501152"/>
            <a:ext cx="553998" cy="23990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評比分數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2ABF76-0051-44C4-89BB-A2CA1E8FFA48}"/>
              </a:ext>
            </a:extLst>
          </p:cNvPr>
          <p:cNvSpPr txBox="1"/>
          <p:nvPr/>
        </p:nvSpPr>
        <p:spPr>
          <a:xfrm>
            <a:off x="5558090" y="4824893"/>
            <a:ext cx="91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AA112AC3-703C-4C02-84A4-8868F975D92C}"/>
              </a:ext>
            </a:extLst>
          </p:cNvPr>
          <p:cNvSpPr/>
          <p:nvPr/>
        </p:nvSpPr>
        <p:spPr>
          <a:xfrm>
            <a:off x="1520929" y="2779432"/>
            <a:ext cx="3823834" cy="1611894"/>
          </a:xfrm>
          <a:custGeom>
            <a:avLst/>
            <a:gdLst>
              <a:gd name="connsiteX0" fmla="*/ 0 w 8195559"/>
              <a:gd name="connsiteY0" fmla="*/ 2708695 h 2863970"/>
              <a:gd name="connsiteX1" fmla="*/ 8626 w 8195559"/>
              <a:gd name="connsiteY1" fmla="*/ 2665563 h 2863970"/>
              <a:gd name="connsiteX2" fmla="*/ 25879 w 8195559"/>
              <a:gd name="connsiteY2" fmla="*/ 2639683 h 2863970"/>
              <a:gd name="connsiteX3" fmla="*/ 43132 w 8195559"/>
              <a:gd name="connsiteY3" fmla="*/ 2605178 h 2863970"/>
              <a:gd name="connsiteX4" fmla="*/ 69011 w 8195559"/>
              <a:gd name="connsiteY4" fmla="*/ 2544793 h 2863970"/>
              <a:gd name="connsiteX5" fmla="*/ 94890 w 8195559"/>
              <a:gd name="connsiteY5" fmla="*/ 2518914 h 2863970"/>
              <a:gd name="connsiteX6" fmla="*/ 138022 w 8195559"/>
              <a:gd name="connsiteY6" fmla="*/ 2458529 h 2863970"/>
              <a:gd name="connsiteX7" fmla="*/ 172528 w 8195559"/>
              <a:gd name="connsiteY7" fmla="*/ 2380891 h 2863970"/>
              <a:gd name="connsiteX8" fmla="*/ 224287 w 8195559"/>
              <a:gd name="connsiteY8" fmla="*/ 2311880 h 2863970"/>
              <a:gd name="connsiteX9" fmla="*/ 250166 w 8195559"/>
              <a:gd name="connsiteY9" fmla="*/ 2277374 h 2863970"/>
              <a:gd name="connsiteX10" fmla="*/ 267419 w 8195559"/>
              <a:gd name="connsiteY10" fmla="*/ 2251495 h 2863970"/>
              <a:gd name="connsiteX11" fmla="*/ 293298 w 8195559"/>
              <a:gd name="connsiteY11" fmla="*/ 2242868 h 2863970"/>
              <a:gd name="connsiteX12" fmla="*/ 319177 w 8195559"/>
              <a:gd name="connsiteY12" fmla="*/ 2225616 h 2863970"/>
              <a:gd name="connsiteX13" fmla="*/ 362309 w 8195559"/>
              <a:gd name="connsiteY13" fmla="*/ 2216989 h 2863970"/>
              <a:gd name="connsiteX14" fmla="*/ 500332 w 8195559"/>
              <a:gd name="connsiteY14" fmla="*/ 2199736 h 2863970"/>
              <a:gd name="connsiteX15" fmla="*/ 836762 w 8195559"/>
              <a:gd name="connsiteY15" fmla="*/ 2225616 h 2863970"/>
              <a:gd name="connsiteX16" fmla="*/ 862641 w 8195559"/>
              <a:gd name="connsiteY16" fmla="*/ 2234242 h 2863970"/>
              <a:gd name="connsiteX17" fmla="*/ 931653 w 8195559"/>
              <a:gd name="connsiteY17" fmla="*/ 2286000 h 2863970"/>
              <a:gd name="connsiteX18" fmla="*/ 983411 w 8195559"/>
              <a:gd name="connsiteY18" fmla="*/ 2320506 h 2863970"/>
              <a:gd name="connsiteX19" fmla="*/ 1009290 w 8195559"/>
              <a:gd name="connsiteY19" fmla="*/ 2337759 h 2863970"/>
              <a:gd name="connsiteX20" fmla="*/ 1121434 w 8195559"/>
              <a:gd name="connsiteY20" fmla="*/ 2320506 h 2863970"/>
              <a:gd name="connsiteX21" fmla="*/ 1164566 w 8195559"/>
              <a:gd name="connsiteY21" fmla="*/ 2277374 h 2863970"/>
              <a:gd name="connsiteX22" fmla="*/ 1199071 w 8195559"/>
              <a:gd name="connsiteY22" fmla="*/ 2268748 h 2863970"/>
              <a:gd name="connsiteX23" fmla="*/ 1250830 w 8195559"/>
              <a:gd name="connsiteY23" fmla="*/ 2216989 h 2863970"/>
              <a:gd name="connsiteX24" fmla="*/ 1268083 w 8195559"/>
              <a:gd name="connsiteY24" fmla="*/ 2191110 h 2863970"/>
              <a:gd name="connsiteX25" fmla="*/ 1302588 w 8195559"/>
              <a:gd name="connsiteY25" fmla="*/ 2165231 h 2863970"/>
              <a:gd name="connsiteX26" fmla="*/ 1345720 w 8195559"/>
              <a:gd name="connsiteY26" fmla="*/ 2113472 h 2863970"/>
              <a:gd name="connsiteX27" fmla="*/ 1380226 w 8195559"/>
              <a:gd name="connsiteY27" fmla="*/ 2070340 h 2863970"/>
              <a:gd name="connsiteX28" fmla="*/ 1449237 w 8195559"/>
              <a:gd name="connsiteY28" fmla="*/ 2001329 h 2863970"/>
              <a:gd name="connsiteX29" fmla="*/ 1483743 w 8195559"/>
              <a:gd name="connsiteY29" fmla="*/ 1958197 h 2863970"/>
              <a:gd name="connsiteX30" fmla="*/ 1518249 w 8195559"/>
              <a:gd name="connsiteY30" fmla="*/ 1923691 h 2863970"/>
              <a:gd name="connsiteX31" fmla="*/ 1544128 w 8195559"/>
              <a:gd name="connsiteY31" fmla="*/ 1889185 h 2863970"/>
              <a:gd name="connsiteX32" fmla="*/ 1578634 w 8195559"/>
              <a:gd name="connsiteY32" fmla="*/ 1854680 h 2863970"/>
              <a:gd name="connsiteX33" fmla="*/ 1639019 w 8195559"/>
              <a:gd name="connsiteY33" fmla="*/ 1759789 h 2863970"/>
              <a:gd name="connsiteX34" fmla="*/ 1664898 w 8195559"/>
              <a:gd name="connsiteY34" fmla="*/ 1725283 h 2863970"/>
              <a:gd name="connsiteX35" fmla="*/ 1708030 w 8195559"/>
              <a:gd name="connsiteY35" fmla="*/ 1639019 h 2863970"/>
              <a:gd name="connsiteX36" fmla="*/ 1716656 w 8195559"/>
              <a:gd name="connsiteY36" fmla="*/ 1604514 h 2863970"/>
              <a:gd name="connsiteX37" fmla="*/ 1733909 w 8195559"/>
              <a:gd name="connsiteY37" fmla="*/ 1500997 h 2863970"/>
              <a:gd name="connsiteX38" fmla="*/ 1742536 w 8195559"/>
              <a:gd name="connsiteY38" fmla="*/ 1285336 h 2863970"/>
              <a:gd name="connsiteX39" fmla="*/ 1759788 w 8195559"/>
              <a:gd name="connsiteY39" fmla="*/ 724619 h 2863970"/>
              <a:gd name="connsiteX40" fmla="*/ 1785668 w 8195559"/>
              <a:gd name="connsiteY40" fmla="*/ 646982 h 2863970"/>
              <a:gd name="connsiteX41" fmla="*/ 1802920 w 8195559"/>
              <a:gd name="connsiteY41" fmla="*/ 612476 h 2863970"/>
              <a:gd name="connsiteX42" fmla="*/ 1811547 w 8195559"/>
              <a:gd name="connsiteY42" fmla="*/ 586597 h 2863970"/>
              <a:gd name="connsiteX43" fmla="*/ 1837426 w 8195559"/>
              <a:gd name="connsiteY43" fmla="*/ 552091 h 2863970"/>
              <a:gd name="connsiteX44" fmla="*/ 1871932 w 8195559"/>
              <a:gd name="connsiteY44" fmla="*/ 500333 h 2863970"/>
              <a:gd name="connsiteX45" fmla="*/ 1906437 w 8195559"/>
              <a:gd name="connsiteY45" fmla="*/ 457200 h 2863970"/>
              <a:gd name="connsiteX46" fmla="*/ 1958196 w 8195559"/>
              <a:gd name="connsiteY46" fmla="*/ 362310 h 2863970"/>
              <a:gd name="connsiteX47" fmla="*/ 2122098 w 8195559"/>
              <a:gd name="connsiteY47" fmla="*/ 207034 h 2863970"/>
              <a:gd name="connsiteX48" fmla="*/ 2225615 w 8195559"/>
              <a:gd name="connsiteY48" fmla="*/ 103517 h 2863970"/>
              <a:gd name="connsiteX49" fmla="*/ 2268747 w 8195559"/>
              <a:gd name="connsiteY49" fmla="*/ 69012 h 2863970"/>
              <a:gd name="connsiteX50" fmla="*/ 2303253 w 8195559"/>
              <a:gd name="connsiteY50" fmla="*/ 34506 h 2863970"/>
              <a:gd name="connsiteX51" fmla="*/ 2337758 w 8195559"/>
              <a:gd name="connsiteY51" fmla="*/ 17253 h 2863970"/>
              <a:gd name="connsiteX52" fmla="*/ 2363637 w 8195559"/>
              <a:gd name="connsiteY52" fmla="*/ 0 h 2863970"/>
              <a:gd name="connsiteX53" fmla="*/ 2406770 w 8195559"/>
              <a:gd name="connsiteY53" fmla="*/ 25880 h 2863970"/>
              <a:gd name="connsiteX54" fmla="*/ 2441275 w 8195559"/>
              <a:gd name="connsiteY54" fmla="*/ 43133 h 2863970"/>
              <a:gd name="connsiteX55" fmla="*/ 2475781 w 8195559"/>
              <a:gd name="connsiteY55" fmla="*/ 69012 h 2863970"/>
              <a:gd name="connsiteX56" fmla="*/ 2501660 w 8195559"/>
              <a:gd name="connsiteY56" fmla="*/ 77638 h 2863970"/>
              <a:gd name="connsiteX57" fmla="*/ 2536166 w 8195559"/>
              <a:gd name="connsiteY57" fmla="*/ 94891 h 2863970"/>
              <a:gd name="connsiteX58" fmla="*/ 2562045 w 8195559"/>
              <a:gd name="connsiteY58" fmla="*/ 103517 h 2863970"/>
              <a:gd name="connsiteX59" fmla="*/ 2656936 w 8195559"/>
              <a:gd name="connsiteY59" fmla="*/ 138023 h 2863970"/>
              <a:gd name="connsiteX60" fmla="*/ 2794958 w 8195559"/>
              <a:gd name="connsiteY60" fmla="*/ 163902 h 2863970"/>
              <a:gd name="connsiteX61" fmla="*/ 2881222 w 8195559"/>
              <a:gd name="connsiteY61" fmla="*/ 181155 h 2863970"/>
              <a:gd name="connsiteX62" fmla="*/ 3200400 w 8195559"/>
              <a:gd name="connsiteY62" fmla="*/ 189782 h 2863970"/>
              <a:gd name="connsiteX63" fmla="*/ 3390181 w 8195559"/>
              <a:gd name="connsiteY63" fmla="*/ 215661 h 2863970"/>
              <a:gd name="connsiteX64" fmla="*/ 3416060 w 8195559"/>
              <a:gd name="connsiteY64" fmla="*/ 224287 h 2863970"/>
              <a:gd name="connsiteX65" fmla="*/ 3433313 w 8195559"/>
              <a:gd name="connsiteY65" fmla="*/ 258793 h 2863970"/>
              <a:gd name="connsiteX66" fmla="*/ 3459192 w 8195559"/>
              <a:gd name="connsiteY66" fmla="*/ 293299 h 2863970"/>
              <a:gd name="connsiteX67" fmla="*/ 3467819 w 8195559"/>
              <a:gd name="connsiteY67" fmla="*/ 336431 h 2863970"/>
              <a:gd name="connsiteX68" fmla="*/ 3476445 w 8195559"/>
              <a:gd name="connsiteY68" fmla="*/ 370936 h 2863970"/>
              <a:gd name="connsiteX69" fmla="*/ 3485071 w 8195559"/>
              <a:gd name="connsiteY69" fmla="*/ 414068 h 2863970"/>
              <a:gd name="connsiteX70" fmla="*/ 3493698 w 8195559"/>
              <a:gd name="connsiteY70" fmla="*/ 439948 h 2863970"/>
              <a:gd name="connsiteX71" fmla="*/ 3502324 w 8195559"/>
              <a:gd name="connsiteY71" fmla="*/ 474453 h 2863970"/>
              <a:gd name="connsiteX72" fmla="*/ 3510951 w 8195559"/>
              <a:gd name="connsiteY72" fmla="*/ 577970 h 2863970"/>
              <a:gd name="connsiteX73" fmla="*/ 3528204 w 8195559"/>
              <a:gd name="connsiteY73" fmla="*/ 655608 h 2863970"/>
              <a:gd name="connsiteX74" fmla="*/ 3536830 w 8195559"/>
              <a:gd name="connsiteY74" fmla="*/ 741872 h 2863970"/>
              <a:gd name="connsiteX75" fmla="*/ 3545456 w 8195559"/>
              <a:gd name="connsiteY75" fmla="*/ 802257 h 2863970"/>
              <a:gd name="connsiteX76" fmla="*/ 3554083 w 8195559"/>
              <a:gd name="connsiteY76" fmla="*/ 854016 h 2863970"/>
              <a:gd name="connsiteX77" fmla="*/ 3571336 w 8195559"/>
              <a:gd name="connsiteY77" fmla="*/ 983412 h 2863970"/>
              <a:gd name="connsiteX78" fmla="*/ 3579962 w 8195559"/>
              <a:gd name="connsiteY78" fmla="*/ 1095555 h 2863970"/>
              <a:gd name="connsiteX79" fmla="*/ 3588588 w 8195559"/>
              <a:gd name="connsiteY79" fmla="*/ 1302589 h 2863970"/>
              <a:gd name="connsiteX80" fmla="*/ 3605841 w 8195559"/>
              <a:gd name="connsiteY80" fmla="*/ 1371600 h 2863970"/>
              <a:gd name="connsiteX81" fmla="*/ 3666226 w 8195559"/>
              <a:gd name="connsiteY81" fmla="*/ 1423359 h 2863970"/>
              <a:gd name="connsiteX82" fmla="*/ 3700732 w 8195559"/>
              <a:gd name="connsiteY82" fmla="*/ 1500997 h 2863970"/>
              <a:gd name="connsiteX83" fmla="*/ 3735237 w 8195559"/>
              <a:gd name="connsiteY83" fmla="*/ 1570008 h 2863970"/>
              <a:gd name="connsiteX84" fmla="*/ 3786996 w 8195559"/>
              <a:gd name="connsiteY84" fmla="*/ 1621766 h 2863970"/>
              <a:gd name="connsiteX85" fmla="*/ 3795622 w 8195559"/>
              <a:gd name="connsiteY85" fmla="*/ 1647646 h 2863970"/>
              <a:gd name="connsiteX86" fmla="*/ 3899139 w 8195559"/>
              <a:gd name="connsiteY86" fmla="*/ 1699404 h 2863970"/>
              <a:gd name="connsiteX87" fmla="*/ 3925019 w 8195559"/>
              <a:gd name="connsiteY87" fmla="*/ 1708031 h 2863970"/>
              <a:gd name="connsiteX88" fmla="*/ 3976777 w 8195559"/>
              <a:gd name="connsiteY88" fmla="*/ 1733910 h 2863970"/>
              <a:gd name="connsiteX89" fmla="*/ 4045788 w 8195559"/>
              <a:gd name="connsiteY89" fmla="*/ 1768416 h 2863970"/>
              <a:gd name="connsiteX90" fmla="*/ 4183811 w 8195559"/>
              <a:gd name="connsiteY90" fmla="*/ 1785668 h 2863970"/>
              <a:gd name="connsiteX91" fmla="*/ 4235570 w 8195559"/>
              <a:gd name="connsiteY91" fmla="*/ 1802921 h 2863970"/>
              <a:gd name="connsiteX92" fmla="*/ 4261449 w 8195559"/>
              <a:gd name="connsiteY92" fmla="*/ 1828800 h 2863970"/>
              <a:gd name="connsiteX93" fmla="*/ 4313207 w 8195559"/>
              <a:gd name="connsiteY93" fmla="*/ 1880559 h 2863970"/>
              <a:gd name="connsiteX94" fmla="*/ 4356339 w 8195559"/>
              <a:gd name="connsiteY94" fmla="*/ 1889185 h 2863970"/>
              <a:gd name="connsiteX95" fmla="*/ 4641011 w 8195559"/>
              <a:gd name="connsiteY95" fmla="*/ 1897812 h 2863970"/>
              <a:gd name="connsiteX96" fmla="*/ 5400136 w 8195559"/>
              <a:gd name="connsiteY96" fmla="*/ 1906438 h 2863970"/>
              <a:gd name="connsiteX97" fmla="*/ 5676181 w 8195559"/>
              <a:gd name="connsiteY97" fmla="*/ 1915065 h 2863970"/>
              <a:gd name="connsiteX98" fmla="*/ 5702060 w 8195559"/>
              <a:gd name="connsiteY98" fmla="*/ 1923691 h 2863970"/>
              <a:gd name="connsiteX99" fmla="*/ 5762445 w 8195559"/>
              <a:gd name="connsiteY99" fmla="*/ 1949570 h 2863970"/>
              <a:gd name="connsiteX100" fmla="*/ 5831456 w 8195559"/>
              <a:gd name="connsiteY100" fmla="*/ 1975450 h 2863970"/>
              <a:gd name="connsiteX101" fmla="*/ 5934973 w 8195559"/>
              <a:gd name="connsiteY101" fmla="*/ 2044461 h 2863970"/>
              <a:gd name="connsiteX102" fmla="*/ 5969479 w 8195559"/>
              <a:gd name="connsiteY102" fmla="*/ 2087593 h 2863970"/>
              <a:gd name="connsiteX103" fmla="*/ 6012611 w 8195559"/>
              <a:gd name="connsiteY103" fmla="*/ 2122099 h 2863970"/>
              <a:gd name="connsiteX104" fmla="*/ 6314536 w 8195559"/>
              <a:gd name="connsiteY104" fmla="*/ 2147978 h 2863970"/>
              <a:gd name="connsiteX105" fmla="*/ 6340415 w 8195559"/>
              <a:gd name="connsiteY105" fmla="*/ 2156604 h 2863970"/>
              <a:gd name="connsiteX106" fmla="*/ 6366294 w 8195559"/>
              <a:gd name="connsiteY106" fmla="*/ 2191110 h 2863970"/>
              <a:gd name="connsiteX107" fmla="*/ 6400800 w 8195559"/>
              <a:gd name="connsiteY107" fmla="*/ 2251495 h 2863970"/>
              <a:gd name="connsiteX108" fmla="*/ 6461185 w 8195559"/>
              <a:gd name="connsiteY108" fmla="*/ 2303253 h 2863970"/>
              <a:gd name="connsiteX109" fmla="*/ 6487064 w 8195559"/>
              <a:gd name="connsiteY109" fmla="*/ 2311880 h 2863970"/>
              <a:gd name="connsiteX110" fmla="*/ 6521570 w 8195559"/>
              <a:gd name="connsiteY110" fmla="*/ 2337759 h 2863970"/>
              <a:gd name="connsiteX111" fmla="*/ 6590581 w 8195559"/>
              <a:gd name="connsiteY111" fmla="*/ 2372265 h 2863970"/>
              <a:gd name="connsiteX112" fmla="*/ 6633713 w 8195559"/>
              <a:gd name="connsiteY112" fmla="*/ 2415397 h 2863970"/>
              <a:gd name="connsiteX113" fmla="*/ 6694098 w 8195559"/>
              <a:gd name="connsiteY113" fmla="*/ 2449902 h 2863970"/>
              <a:gd name="connsiteX114" fmla="*/ 6728604 w 8195559"/>
              <a:gd name="connsiteY114" fmla="*/ 2458529 h 2863970"/>
              <a:gd name="connsiteX115" fmla="*/ 6797615 w 8195559"/>
              <a:gd name="connsiteY115" fmla="*/ 2536166 h 2863970"/>
              <a:gd name="connsiteX116" fmla="*/ 6832120 w 8195559"/>
              <a:gd name="connsiteY116" fmla="*/ 2605178 h 2863970"/>
              <a:gd name="connsiteX117" fmla="*/ 6918385 w 8195559"/>
              <a:gd name="connsiteY117" fmla="*/ 2622431 h 2863970"/>
              <a:gd name="connsiteX118" fmla="*/ 7004649 w 8195559"/>
              <a:gd name="connsiteY118" fmla="*/ 2648310 h 2863970"/>
              <a:gd name="connsiteX119" fmla="*/ 7203056 w 8195559"/>
              <a:gd name="connsiteY119" fmla="*/ 2639683 h 2863970"/>
              <a:gd name="connsiteX120" fmla="*/ 7625751 w 8195559"/>
              <a:gd name="connsiteY120" fmla="*/ 2648310 h 2863970"/>
              <a:gd name="connsiteX121" fmla="*/ 7651630 w 8195559"/>
              <a:gd name="connsiteY121" fmla="*/ 2656936 h 2863970"/>
              <a:gd name="connsiteX122" fmla="*/ 7703388 w 8195559"/>
              <a:gd name="connsiteY122" fmla="*/ 2665563 h 2863970"/>
              <a:gd name="connsiteX123" fmla="*/ 7815532 w 8195559"/>
              <a:gd name="connsiteY123" fmla="*/ 2674189 h 2863970"/>
              <a:gd name="connsiteX124" fmla="*/ 7979434 w 8195559"/>
              <a:gd name="connsiteY124" fmla="*/ 2691442 h 2863970"/>
              <a:gd name="connsiteX125" fmla="*/ 8022566 w 8195559"/>
              <a:gd name="connsiteY125" fmla="*/ 2725948 h 2863970"/>
              <a:gd name="connsiteX126" fmla="*/ 8074324 w 8195559"/>
              <a:gd name="connsiteY126" fmla="*/ 2786333 h 2863970"/>
              <a:gd name="connsiteX127" fmla="*/ 8143336 w 8195559"/>
              <a:gd name="connsiteY127" fmla="*/ 2803585 h 2863970"/>
              <a:gd name="connsiteX128" fmla="*/ 8169215 w 8195559"/>
              <a:gd name="connsiteY128" fmla="*/ 2812212 h 2863970"/>
              <a:gd name="connsiteX129" fmla="*/ 8195094 w 8195559"/>
              <a:gd name="connsiteY129" fmla="*/ 2863970 h 286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8195559" h="2863970">
                <a:moveTo>
                  <a:pt x="0" y="2708695"/>
                </a:moveTo>
                <a:cubicBezTo>
                  <a:pt x="2875" y="2694318"/>
                  <a:pt x="3478" y="2679292"/>
                  <a:pt x="8626" y="2665563"/>
                </a:cubicBezTo>
                <a:cubicBezTo>
                  <a:pt x="12266" y="2655855"/>
                  <a:pt x="20735" y="2648685"/>
                  <a:pt x="25879" y="2639683"/>
                </a:cubicBezTo>
                <a:cubicBezTo>
                  <a:pt x="32259" y="2628518"/>
                  <a:pt x="38066" y="2616998"/>
                  <a:pt x="43132" y="2605178"/>
                </a:cubicBezTo>
                <a:cubicBezTo>
                  <a:pt x="55201" y="2577016"/>
                  <a:pt x="48573" y="2573407"/>
                  <a:pt x="69011" y="2544793"/>
                </a:cubicBezTo>
                <a:cubicBezTo>
                  <a:pt x="76102" y="2534866"/>
                  <a:pt x="87799" y="2528841"/>
                  <a:pt x="94890" y="2518914"/>
                </a:cubicBezTo>
                <a:cubicBezTo>
                  <a:pt x="151661" y="2439434"/>
                  <a:pt x="70736" y="2525815"/>
                  <a:pt x="138022" y="2458529"/>
                </a:cubicBezTo>
                <a:cubicBezTo>
                  <a:pt x="148405" y="2427383"/>
                  <a:pt x="151799" y="2413136"/>
                  <a:pt x="172528" y="2380891"/>
                </a:cubicBezTo>
                <a:cubicBezTo>
                  <a:pt x="188077" y="2356703"/>
                  <a:pt x="207034" y="2334884"/>
                  <a:pt x="224287" y="2311880"/>
                </a:cubicBezTo>
                <a:cubicBezTo>
                  <a:pt x="232913" y="2300378"/>
                  <a:pt x="242191" y="2289337"/>
                  <a:pt x="250166" y="2277374"/>
                </a:cubicBezTo>
                <a:cubicBezTo>
                  <a:pt x="255917" y="2268748"/>
                  <a:pt x="259323" y="2257972"/>
                  <a:pt x="267419" y="2251495"/>
                </a:cubicBezTo>
                <a:cubicBezTo>
                  <a:pt x="274519" y="2245815"/>
                  <a:pt x="285165" y="2246935"/>
                  <a:pt x="293298" y="2242868"/>
                </a:cubicBezTo>
                <a:cubicBezTo>
                  <a:pt x="302571" y="2238232"/>
                  <a:pt x="309470" y="2229256"/>
                  <a:pt x="319177" y="2225616"/>
                </a:cubicBezTo>
                <a:cubicBezTo>
                  <a:pt x="332906" y="2220468"/>
                  <a:pt x="347846" y="2219399"/>
                  <a:pt x="362309" y="2216989"/>
                </a:cubicBezTo>
                <a:cubicBezTo>
                  <a:pt x="411527" y="2208786"/>
                  <a:pt x="449797" y="2205351"/>
                  <a:pt x="500332" y="2199736"/>
                </a:cubicBezTo>
                <a:cubicBezTo>
                  <a:pt x="870328" y="2210619"/>
                  <a:pt x="693125" y="2171752"/>
                  <a:pt x="836762" y="2225616"/>
                </a:cubicBezTo>
                <a:cubicBezTo>
                  <a:pt x="845276" y="2228809"/>
                  <a:pt x="854283" y="2230660"/>
                  <a:pt x="862641" y="2234242"/>
                </a:cubicBezTo>
                <a:cubicBezTo>
                  <a:pt x="920819" y="2259175"/>
                  <a:pt x="876514" y="2241889"/>
                  <a:pt x="931653" y="2286000"/>
                </a:cubicBezTo>
                <a:cubicBezTo>
                  <a:pt x="947845" y="2298953"/>
                  <a:pt x="966158" y="2309004"/>
                  <a:pt x="983411" y="2320506"/>
                </a:cubicBezTo>
                <a:lnTo>
                  <a:pt x="1009290" y="2337759"/>
                </a:lnTo>
                <a:cubicBezTo>
                  <a:pt x="1046671" y="2332008"/>
                  <a:pt x="1084742" y="2329679"/>
                  <a:pt x="1121434" y="2320506"/>
                </a:cubicBezTo>
                <a:cubicBezTo>
                  <a:pt x="1167440" y="2309004"/>
                  <a:pt x="1130061" y="2300377"/>
                  <a:pt x="1164566" y="2277374"/>
                </a:cubicBezTo>
                <a:cubicBezTo>
                  <a:pt x="1174431" y="2270798"/>
                  <a:pt x="1187569" y="2271623"/>
                  <a:pt x="1199071" y="2268748"/>
                </a:cubicBezTo>
                <a:cubicBezTo>
                  <a:pt x="1239729" y="2207759"/>
                  <a:pt x="1186632" y="2281186"/>
                  <a:pt x="1250830" y="2216989"/>
                </a:cubicBezTo>
                <a:cubicBezTo>
                  <a:pt x="1258161" y="2209658"/>
                  <a:pt x="1260752" y="2198441"/>
                  <a:pt x="1268083" y="2191110"/>
                </a:cubicBezTo>
                <a:cubicBezTo>
                  <a:pt x="1278249" y="2180944"/>
                  <a:pt x="1291086" y="2173857"/>
                  <a:pt x="1302588" y="2165231"/>
                </a:cubicBezTo>
                <a:cubicBezTo>
                  <a:pt x="1337896" y="2112268"/>
                  <a:pt x="1299228" y="2166606"/>
                  <a:pt x="1345720" y="2113472"/>
                </a:cubicBezTo>
                <a:cubicBezTo>
                  <a:pt x="1357844" y="2099616"/>
                  <a:pt x="1367737" y="2083869"/>
                  <a:pt x="1380226" y="2070340"/>
                </a:cubicBezTo>
                <a:cubicBezTo>
                  <a:pt x="1402292" y="2046435"/>
                  <a:pt x="1428914" y="2026732"/>
                  <a:pt x="1449237" y="2001329"/>
                </a:cubicBezTo>
                <a:cubicBezTo>
                  <a:pt x="1460739" y="1986952"/>
                  <a:pt x="1471511" y="1971958"/>
                  <a:pt x="1483743" y="1958197"/>
                </a:cubicBezTo>
                <a:cubicBezTo>
                  <a:pt x="1494550" y="1946039"/>
                  <a:pt x="1507538" y="1935933"/>
                  <a:pt x="1518249" y="1923691"/>
                </a:cubicBezTo>
                <a:cubicBezTo>
                  <a:pt x="1527717" y="1912871"/>
                  <a:pt x="1534660" y="1900005"/>
                  <a:pt x="1544128" y="1889185"/>
                </a:cubicBezTo>
                <a:cubicBezTo>
                  <a:pt x="1554839" y="1876944"/>
                  <a:pt x="1569015" y="1867797"/>
                  <a:pt x="1578634" y="1854680"/>
                </a:cubicBezTo>
                <a:cubicBezTo>
                  <a:pt x="1600805" y="1824447"/>
                  <a:pt x="1616524" y="1789783"/>
                  <a:pt x="1639019" y="1759789"/>
                </a:cubicBezTo>
                <a:lnTo>
                  <a:pt x="1664898" y="1725283"/>
                </a:lnTo>
                <a:cubicBezTo>
                  <a:pt x="1717725" y="1566806"/>
                  <a:pt x="1646710" y="1761660"/>
                  <a:pt x="1708030" y="1639019"/>
                </a:cubicBezTo>
                <a:cubicBezTo>
                  <a:pt x="1713332" y="1628415"/>
                  <a:pt x="1714084" y="1616087"/>
                  <a:pt x="1716656" y="1604514"/>
                </a:cubicBezTo>
                <a:cubicBezTo>
                  <a:pt x="1726750" y="1559094"/>
                  <a:pt x="1726706" y="1551422"/>
                  <a:pt x="1733909" y="1500997"/>
                </a:cubicBezTo>
                <a:cubicBezTo>
                  <a:pt x="1736785" y="1429110"/>
                  <a:pt x="1740139" y="1357241"/>
                  <a:pt x="1742536" y="1285336"/>
                </a:cubicBezTo>
                <a:cubicBezTo>
                  <a:pt x="1748766" y="1098446"/>
                  <a:pt x="1751894" y="911446"/>
                  <a:pt x="1759788" y="724619"/>
                </a:cubicBezTo>
                <a:cubicBezTo>
                  <a:pt x="1762310" y="664930"/>
                  <a:pt x="1763342" y="686054"/>
                  <a:pt x="1785668" y="646982"/>
                </a:cubicBezTo>
                <a:cubicBezTo>
                  <a:pt x="1792048" y="635817"/>
                  <a:pt x="1797854" y="624296"/>
                  <a:pt x="1802920" y="612476"/>
                </a:cubicBezTo>
                <a:cubicBezTo>
                  <a:pt x="1806502" y="604118"/>
                  <a:pt x="1807036" y="594492"/>
                  <a:pt x="1811547" y="586597"/>
                </a:cubicBezTo>
                <a:cubicBezTo>
                  <a:pt x="1818680" y="574114"/>
                  <a:pt x="1829181" y="563869"/>
                  <a:pt x="1837426" y="552091"/>
                </a:cubicBezTo>
                <a:cubicBezTo>
                  <a:pt x="1849317" y="535104"/>
                  <a:pt x="1859736" y="517102"/>
                  <a:pt x="1871932" y="500333"/>
                </a:cubicBezTo>
                <a:cubicBezTo>
                  <a:pt x="1882761" y="485442"/>
                  <a:pt x="1896552" y="472734"/>
                  <a:pt x="1906437" y="457200"/>
                </a:cubicBezTo>
                <a:cubicBezTo>
                  <a:pt x="1922844" y="431418"/>
                  <a:pt x="1937145" y="386368"/>
                  <a:pt x="1958196" y="362310"/>
                </a:cubicBezTo>
                <a:cubicBezTo>
                  <a:pt x="2012563" y="300176"/>
                  <a:pt x="2061883" y="259722"/>
                  <a:pt x="2122098" y="207034"/>
                </a:cubicBezTo>
                <a:cubicBezTo>
                  <a:pt x="2155819" y="139593"/>
                  <a:pt x="2129310" y="180561"/>
                  <a:pt x="2225615" y="103517"/>
                </a:cubicBezTo>
                <a:cubicBezTo>
                  <a:pt x="2239992" y="92015"/>
                  <a:pt x="2255728" y="82031"/>
                  <a:pt x="2268747" y="69012"/>
                </a:cubicBezTo>
                <a:cubicBezTo>
                  <a:pt x="2280249" y="57510"/>
                  <a:pt x="2290240" y="44266"/>
                  <a:pt x="2303253" y="34506"/>
                </a:cubicBezTo>
                <a:cubicBezTo>
                  <a:pt x="2313540" y="26790"/>
                  <a:pt x="2326593" y="23633"/>
                  <a:pt x="2337758" y="17253"/>
                </a:cubicBezTo>
                <a:cubicBezTo>
                  <a:pt x="2346760" y="12109"/>
                  <a:pt x="2355011" y="5751"/>
                  <a:pt x="2363637" y="0"/>
                </a:cubicBezTo>
                <a:cubicBezTo>
                  <a:pt x="2378015" y="8627"/>
                  <a:pt x="2392113" y="17737"/>
                  <a:pt x="2406770" y="25880"/>
                </a:cubicBezTo>
                <a:cubicBezTo>
                  <a:pt x="2418011" y="32125"/>
                  <a:pt x="2430370" y="36318"/>
                  <a:pt x="2441275" y="43133"/>
                </a:cubicBezTo>
                <a:cubicBezTo>
                  <a:pt x="2453467" y="50753"/>
                  <a:pt x="2463298" y="61879"/>
                  <a:pt x="2475781" y="69012"/>
                </a:cubicBezTo>
                <a:cubicBezTo>
                  <a:pt x="2483676" y="73523"/>
                  <a:pt x="2493302" y="74056"/>
                  <a:pt x="2501660" y="77638"/>
                </a:cubicBezTo>
                <a:cubicBezTo>
                  <a:pt x="2513480" y="82704"/>
                  <a:pt x="2524346" y="89825"/>
                  <a:pt x="2536166" y="94891"/>
                </a:cubicBezTo>
                <a:cubicBezTo>
                  <a:pt x="2544524" y="98473"/>
                  <a:pt x="2553531" y="100324"/>
                  <a:pt x="2562045" y="103517"/>
                </a:cubicBezTo>
                <a:cubicBezTo>
                  <a:pt x="2616934" y="124100"/>
                  <a:pt x="2596510" y="119895"/>
                  <a:pt x="2656936" y="138023"/>
                </a:cubicBezTo>
                <a:cubicBezTo>
                  <a:pt x="2704187" y="152199"/>
                  <a:pt x="2742274" y="153365"/>
                  <a:pt x="2794958" y="163902"/>
                </a:cubicBezTo>
                <a:cubicBezTo>
                  <a:pt x="2823713" y="169653"/>
                  <a:pt x="2851909" y="180363"/>
                  <a:pt x="2881222" y="181155"/>
                </a:cubicBezTo>
                <a:lnTo>
                  <a:pt x="3200400" y="189782"/>
                </a:lnTo>
                <a:cubicBezTo>
                  <a:pt x="3243574" y="194099"/>
                  <a:pt x="3352456" y="203086"/>
                  <a:pt x="3390181" y="215661"/>
                </a:cubicBezTo>
                <a:lnTo>
                  <a:pt x="3416060" y="224287"/>
                </a:lnTo>
                <a:cubicBezTo>
                  <a:pt x="3421811" y="235789"/>
                  <a:pt x="3426497" y="247888"/>
                  <a:pt x="3433313" y="258793"/>
                </a:cubicBezTo>
                <a:cubicBezTo>
                  <a:pt x="3440933" y="270985"/>
                  <a:pt x="3453353" y="280161"/>
                  <a:pt x="3459192" y="293299"/>
                </a:cubicBezTo>
                <a:cubicBezTo>
                  <a:pt x="3465147" y="306697"/>
                  <a:pt x="3464638" y="322118"/>
                  <a:pt x="3467819" y="336431"/>
                </a:cubicBezTo>
                <a:cubicBezTo>
                  <a:pt x="3470391" y="348004"/>
                  <a:pt x="3473873" y="359363"/>
                  <a:pt x="3476445" y="370936"/>
                </a:cubicBezTo>
                <a:cubicBezTo>
                  <a:pt x="3479626" y="385249"/>
                  <a:pt x="3481515" y="399844"/>
                  <a:pt x="3485071" y="414068"/>
                </a:cubicBezTo>
                <a:cubicBezTo>
                  <a:pt x="3487276" y="422890"/>
                  <a:pt x="3491200" y="431205"/>
                  <a:pt x="3493698" y="439948"/>
                </a:cubicBezTo>
                <a:cubicBezTo>
                  <a:pt x="3496955" y="451347"/>
                  <a:pt x="3499449" y="462951"/>
                  <a:pt x="3502324" y="474453"/>
                </a:cubicBezTo>
                <a:cubicBezTo>
                  <a:pt x="3505200" y="508959"/>
                  <a:pt x="3506905" y="543582"/>
                  <a:pt x="3510951" y="577970"/>
                </a:cubicBezTo>
                <a:cubicBezTo>
                  <a:pt x="3513386" y="598664"/>
                  <a:pt x="3522907" y="634422"/>
                  <a:pt x="3528204" y="655608"/>
                </a:cubicBezTo>
                <a:cubicBezTo>
                  <a:pt x="3531079" y="684363"/>
                  <a:pt x="3533454" y="713172"/>
                  <a:pt x="3536830" y="741872"/>
                </a:cubicBezTo>
                <a:cubicBezTo>
                  <a:pt x="3539206" y="762065"/>
                  <a:pt x="3542364" y="782161"/>
                  <a:pt x="3545456" y="802257"/>
                </a:cubicBezTo>
                <a:cubicBezTo>
                  <a:pt x="3548116" y="819545"/>
                  <a:pt x="3551913" y="836660"/>
                  <a:pt x="3554083" y="854016"/>
                </a:cubicBezTo>
                <a:cubicBezTo>
                  <a:pt x="3570892" y="988489"/>
                  <a:pt x="3553629" y="894886"/>
                  <a:pt x="3571336" y="983412"/>
                </a:cubicBezTo>
                <a:cubicBezTo>
                  <a:pt x="3574211" y="1020793"/>
                  <a:pt x="3577938" y="1058118"/>
                  <a:pt x="3579962" y="1095555"/>
                </a:cubicBezTo>
                <a:cubicBezTo>
                  <a:pt x="3583690" y="1164526"/>
                  <a:pt x="3583836" y="1233681"/>
                  <a:pt x="3588588" y="1302589"/>
                </a:cubicBezTo>
                <a:cubicBezTo>
                  <a:pt x="3588923" y="1307444"/>
                  <a:pt x="3598827" y="1361079"/>
                  <a:pt x="3605841" y="1371600"/>
                </a:cubicBezTo>
                <a:cubicBezTo>
                  <a:pt x="3617858" y="1389626"/>
                  <a:pt x="3650278" y="1411398"/>
                  <a:pt x="3666226" y="1423359"/>
                </a:cubicBezTo>
                <a:cubicBezTo>
                  <a:pt x="3685829" y="1462566"/>
                  <a:pt x="3684212" y="1456942"/>
                  <a:pt x="3700732" y="1500997"/>
                </a:cubicBezTo>
                <a:cubicBezTo>
                  <a:pt x="3712011" y="1531074"/>
                  <a:pt x="3709564" y="1540668"/>
                  <a:pt x="3735237" y="1570008"/>
                </a:cubicBezTo>
                <a:cubicBezTo>
                  <a:pt x="3825121" y="1672732"/>
                  <a:pt x="3727815" y="1532997"/>
                  <a:pt x="3786996" y="1621766"/>
                </a:cubicBezTo>
                <a:cubicBezTo>
                  <a:pt x="3789871" y="1630393"/>
                  <a:pt x="3789192" y="1641216"/>
                  <a:pt x="3795622" y="1647646"/>
                </a:cubicBezTo>
                <a:cubicBezTo>
                  <a:pt x="3829065" y="1681089"/>
                  <a:pt x="3857045" y="1685372"/>
                  <a:pt x="3899139" y="1699404"/>
                </a:cubicBezTo>
                <a:cubicBezTo>
                  <a:pt x="3907766" y="1702280"/>
                  <a:pt x="3917453" y="1702987"/>
                  <a:pt x="3925019" y="1708031"/>
                </a:cubicBezTo>
                <a:cubicBezTo>
                  <a:pt x="3999193" y="1757479"/>
                  <a:pt x="3905340" y="1698190"/>
                  <a:pt x="3976777" y="1733910"/>
                </a:cubicBezTo>
                <a:cubicBezTo>
                  <a:pt x="4012500" y="1751772"/>
                  <a:pt x="3997571" y="1759232"/>
                  <a:pt x="4045788" y="1768416"/>
                </a:cubicBezTo>
                <a:cubicBezTo>
                  <a:pt x="4091335" y="1777091"/>
                  <a:pt x="4183811" y="1785668"/>
                  <a:pt x="4183811" y="1785668"/>
                </a:cubicBezTo>
                <a:cubicBezTo>
                  <a:pt x="4201064" y="1791419"/>
                  <a:pt x="4222710" y="1790061"/>
                  <a:pt x="4235570" y="1802921"/>
                </a:cubicBezTo>
                <a:cubicBezTo>
                  <a:pt x="4244196" y="1811547"/>
                  <a:pt x="4253510" y="1819537"/>
                  <a:pt x="4261449" y="1828800"/>
                </a:cubicBezTo>
                <a:cubicBezTo>
                  <a:pt x="4280972" y="1851577"/>
                  <a:pt x="4284434" y="1869769"/>
                  <a:pt x="4313207" y="1880559"/>
                </a:cubicBezTo>
                <a:cubicBezTo>
                  <a:pt x="4326935" y="1885707"/>
                  <a:pt x="4341697" y="1888414"/>
                  <a:pt x="4356339" y="1889185"/>
                </a:cubicBezTo>
                <a:cubicBezTo>
                  <a:pt x="4451142" y="1894175"/>
                  <a:pt x="4546120" y="1894936"/>
                  <a:pt x="4641011" y="1897812"/>
                </a:cubicBezTo>
                <a:cubicBezTo>
                  <a:pt x="4947224" y="1959055"/>
                  <a:pt x="4697953" y="1915441"/>
                  <a:pt x="5400136" y="1906438"/>
                </a:cubicBezTo>
                <a:cubicBezTo>
                  <a:pt x="5492151" y="1909314"/>
                  <a:pt x="5584271" y="1909813"/>
                  <a:pt x="5676181" y="1915065"/>
                </a:cubicBezTo>
                <a:cubicBezTo>
                  <a:pt x="5685259" y="1915584"/>
                  <a:pt x="5693617" y="1920314"/>
                  <a:pt x="5702060" y="1923691"/>
                </a:cubicBezTo>
                <a:cubicBezTo>
                  <a:pt x="5722393" y="1931824"/>
                  <a:pt x="5741865" y="1942086"/>
                  <a:pt x="5762445" y="1949570"/>
                </a:cubicBezTo>
                <a:cubicBezTo>
                  <a:pt x="5804170" y="1964743"/>
                  <a:pt x="5792047" y="1949178"/>
                  <a:pt x="5831456" y="1975450"/>
                </a:cubicBezTo>
                <a:cubicBezTo>
                  <a:pt x="5950404" y="2054748"/>
                  <a:pt x="5857018" y="2005482"/>
                  <a:pt x="5934973" y="2044461"/>
                </a:cubicBezTo>
                <a:cubicBezTo>
                  <a:pt x="5946475" y="2058838"/>
                  <a:pt x="5956460" y="2074574"/>
                  <a:pt x="5969479" y="2087593"/>
                </a:cubicBezTo>
                <a:cubicBezTo>
                  <a:pt x="5982498" y="2100612"/>
                  <a:pt x="5997881" y="2111052"/>
                  <a:pt x="6012611" y="2122099"/>
                </a:cubicBezTo>
                <a:cubicBezTo>
                  <a:pt x="6103205" y="2190044"/>
                  <a:pt x="6133662" y="2142325"/>
                  <a:pt x="6314536" y="2147978"/>
                </a:cubicBezTo>
                <a:cubicBezTo>
                  <a:pt x="6323162" y="2150853"/>
                  <a:pt x="6333430" y="2150783"/>
                  <a:pt x="6340415" y="2156604"/>
                </a:cubicBezTo>
                <a:cubicBezTo>
                  <a:pt x="6351460" y="2165808"/>
                  <a:pt x="6358674" y="2178918"/>
                  <a:pt x="6366294" y="2191110"/>
                </a:cubicBezTo>
                <a:cubicBezTo>
                  <a:pt x="6387388" y="2224860"/>
                  <a:pt x="6377055" y="2223002"/>
                  <a:pt x="6400800" y="2251495"/>
                </a:cubicBezTo>
                <a:cubicBezTo>
                  <a:pt x="6414707" y="2268183"/>
                  <a:pt x="6443010" y="2292867"/>
                  <a:pt x="6461185" y="2303253"/>
                </a:cubicBezTo>
                <a:cubicBezTo>
                  <a:pt x="6469080" y="2307764"/>
                  <a:pt x="6478438" y="2309004"/>
                  <a:pt x="6487064" y="2311880"/>
                </a:cubicBezTo>
                <a:cubicBezTo>
                  <a:pt x="6498566" y="2320506"/>
                  <a:pt x="6509151" y="2330515"/>
                  <a:pt x="6521570" y="2337759"/>
                </a:cubicBezTo>
                <a:cubicBezTo>
                  <a:pt x="6543785" y="2350718"/>
                  <a:pt x="6572395" y="2354079"/>
                  <a:pt x="6590581" y="2372265"/>
                </a:cubicBezTo>
                <a:cubicBezTo>
                  <a:pt x="6604958" y="2386642"/>
                  <a:pt x="6618411" y="2402008"/>
                  <a:pt x="6633713" y="2415397"/>
                </a:cubicBezTo>
                <a:cubicBezTo>
                  <a:pt x="6646229" y="2426349"/>
                  <a:pt x="6680165" y="2444677"/>
                  <a:pt x="6694098" y="2449902"/>
                </a:cubicBezTo>
                <a:cubicBezTo>
                  <a:pt x="6705199" y="2454065"/>
                  <a:pt x="6717102" y="2455653"/>
                  <a:pt x="6728604" y="2458529"/>
                </a:cubicBezTo>
                <a:cubicBezTo>
                  <a:pt x="6746532" y="2476457"/>
                  <a:pt x="6786449" y="2513834"/>
                  <a:pt x="6797615" y="2536166"/>
                </a:cubicBezTo>
                <a:cubicBezTo>
                  <a:pt x="6822535" y="2586007"/>
                  <a:pt x="6784306" y="2573303"/>
                  <a:pt x="6832120" y="2605178"/>
                </a:cubicBezTo>
                <a:cubicBezTo>
                  <a:pt x="6848543" y="2616126"/>
                  <a:pt x="6913276" y="2621701"/>
                  <a:pt x="6918385" y="2622431"/>
                </a:cubicBezTo>
                <a:cubicBezTo>
                  <a:pt x="6921392" y="2623433"/>
                  <a:pt x="6991616" y="2648310"/>
                  <a:pt x="7004649" y="2648310"/>
                </a:cubicBezTo>
                <a:cubicBezTo>
                  <a:pt x="7070847" y="2648310"/>
                  <a:pt x="7136920" y="2642559"/>
                  <a:pt x="7203056" y="2639683"/>
                </a:cubicBezTo>
                <a:lnTo>
                  <a:pt x="7625751" y="2648310"/>
                </a:lnTo>
                <a:cubicBezTo>
                  <a:pt x="7634837" y="2648659"/>
                  <a:pt x="7642754" y="2654963"/>
                  <a:pt x="7651630" y="2656936"/>
                </a:cubicBezTo>
                <a:cubicBezTo>
                  <a:pt x="7668704" y="2660730"/>
                  <a:pt x="7685993" y="2663732"/>
                  <a:pt x="7703388" y="2665563"/>
                </a:cubicBezTo>
                <a:cubicBezTo>
                  <a:pt x="7740674" y="2669488"/>
                  <a:pt x="7778204" y="2670690"/>
                  <a:pt x="7815532" y="2674189"/>
                </a:cubicBezTo>
                <a:cubicBezTo>
                  <a:pt x="7870228" y="2679317"/>
                  <a:pt x="7924800" y="2685691"/>
                  <a:pt x="7979434" y="2691442"/>
                </a:cubicBezTo>
                <a:cubicBezTo>
                  <a:pt x="7993811" y="2702944"/>
                  <a:pt x="8009547" y="2712929"/>
                  <a:pt x="8022566" y="2725948"/>
                </a:cubicBezTo>
                <a:cubicBezTo>
                  <a:pt x="8033571" y="2736953"/>
                  <a:pt x="8057112" y="2778509"/>
                  <a:pt x="8074324" y="2786333"/>
                </a:cubicBezTo>
                <a:cubicBezTo>
                  <a:pt x="8095911" y="2796145"/>
                  <a:pt x="8120841" y="2796086"/>
                  <a:pt x="8143336" y="2803585"/>
                </a:cubicBezTo>
                <a:lnTo>
                  <a:pt x="8169215" y="2812212"/>
                </a:lnTo>
                <a:cubicBezTo>
                  <a:pt x="8201194" y="2844191"/>
                  <a:pt x="8195094" y="2825892"/>
                  <a:pt x="8195094" y="2863970"/>
                </a:cubicBez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2EF3E9-20E1-46BD-9084-4140E358C51B}"/>
              </a:ext>
            </a:extLst>
          </p:cNvPr>
          <p:cNvSpPr txBox="1"/>
          <p:nvPr/>
        </p:nvSpPr>
        <p:spPr>
          <a:xfrm>
            <a:off x="1384453" y="5041405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春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5AB5E7-780A-40FE-9211-5EFC7BAA34B9}"/>
              </a:ext>
            </a:extLst>
          </p:cNvPr>
          <p:cNvSpPr txBox="1"/>
          <p:nvPr/>
        </p:nvSpPr>
        <p:spPr>
          <a:xfrm>
            <a:off x="2722335" y="5032778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夏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A8D912D-B780-45D9-82D9-53C37AAFEBE5}"/>
              </a:ext>
            </a:extLst>
          </p:cNvPr>
          <p:cNvSpPr txBox="1"/>
          <p:nvPr/>
        </p:nvSpPr>
        <p:spPr>
          <a:xfrm>
            <a:off x="3867680" y="5041225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C032A7-FC02-4519-8368-C11EA22D97F7}"/>
              </a:ext>
            </a:extLst>
          </p:cNvPr>
          <p:cNvSpPr txBox="1"/>
          <p:nvPr/>
        </p:nvSpPr>
        <p:spPr>
          <a:xfrm>
            <a:off x="4815375" y="5015748"/>
            <a:ext cx="35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冬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CC9C8-F5C5-4D0C-AAF6-83E2077A1099}"/>
              </a:ext>
            </a:extLst>
          </p:cNvPr>
          <p:cNvSpPr txBox="1"/>
          <p:nvPr/>
        </p:nvSpPr>
        <p:spPr>
          <a:xfrm>
            <a:off x="2247265" y="155551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社區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0690F9-6D00-42C5-8E09-264BA3FB8D25}"/>
              </a:ext>
            </a:extLst>
          </p:cNvPr>
          <p:cNvSpPr txBox="1"/>
          <p:nvPr/>
        </p:nvSpPr>
        <p:spPr>
          <a:xfrm>
            <a:off x="273668" y="191904"/>
            <a:ext cx="2221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Stage2</a:t>
            </a:r>
            <a:endParaRPr lang="zh-TW" altLang="en-US" sz="48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5736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F2F639B-0CC0-4E24-BEC8-14CE7533AA24}"/>
              </a:ext>
            </a:extLst>
          </p:cNvPr>
          <p:cNvSpPr txBox="1"/>
          <p:nvPr/>
        </p:nvSpPr>
        <p:spPr>
          <a:xfrm>
            <a:off x="3791523" y="1101012"/>
            <a:ext cx="460895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投點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Filckr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7-11??</a:t>
            </a: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逆向操作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再分級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一、二、三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推觀光局</a:t>
            </a:r>
          </a:p>
        </p:txBody>
      </p:sp>
    </p:spTree>
    <p:extLst>
      <p:ext uri="{BB962C8B-B14F-4D97-AF65-F5344CB8AC3E}">
        <p14:creationId xmlns:p14="http://schemas.microsoft.com/office/powerpoint/2010/main" val="2682876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DA54508-3390-4B72-8587-46910D9E409A}"/>
              </a:ext>
            </a:extLst>
          </p:cNvPr>
          <p:cNvSpPr txBox="1"/>
          <p:nvPr/>
        </p:nvSpPr>
        <p:spPr>
          <a:xfrm>
            <a:off x="186813" y="1250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執行區段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4EBBAF-FE27-45CC-AB3C-8145A8850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24" y="44518"/>
            <a:ext cx="8888860" cy="64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56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908ACE-2758-4509-9DBD-1E7F6B557AEA}"/>
              </a:ext>
            </a:extLst>
          </p:cNvPr>
          <p:cNvSpPr txBox="1"/>
          <p:nvPr/>
        </p:nvSpPr>
        <p:spPr>
          <a:xfrm>
            <a:off x="4988004" y="394187"/>
            <a:ext cx="1107996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88E33D-D79C-426E-B61A-220231171BF8}"/>
              </a:ext>
            </a:extLst>
          </p:cNvPr>
          <p:cNvSpPr txBox="1"/>
          <p:nvPr/>
        </p:nvSpPr>
        <p:spPr>
          <a:xfrm>
            <a:off x="4228906" y="1836484"/>
            <a:ext cx="2954655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得出景點範圍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1B826B-2E2F-44DC-8CA4-C594D817FC84}"/>
              </a:ext>
            </a:extLst>
          </p:cNvPr>
          <p:cNvSpPr txBox="1"/>
          <p:nvPr/>
        </p:nvSpPr>
        <p:spPr>
          <a:xfrm>
            <a:off x="97654" y="710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E5DB9DCC-60A1-4B1B-A9D7-554D06200811}"/>
              </a:ext>
            </a:extLst>
          </p:cNvPr>
          <p:cNvSpPr/>
          <p:nvPr/>
        </p:nvSpPr>
        <p:spPr>
          <a:xfrm>
            <a:off x="5283248" y="1153076"/>
            <a:ext cx="54117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679D2F26-43EA-4B2F-8F59-F3C6710C5D31}"/>
              </a:ext>
            </a:extLst>
          </p:cNvPr>
          <p:cNvSpPr/>
          <p:nvPr/>
        </p:nvSpPr>
        <p:spPr>
          <a:xfrm>
            <a:off x="5271414" y="2608505"/>
            <a:ext cx="54117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EFF059-E2E9-4DF7-870B-9914DD541D4A}"/>
              </a:ext>
            </a:extLst>
          </p:cNvPr>
          <p:cNvSpPr txBox="1"/>
          <p:nvPr/>
        </p:nvSpPr>
        <p:spPr>
          <a:xfrm>
            <a:off x="7273056" y="1309492"/>
            <a:ext cx="4891083" cy="156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3200" u="sng" dirty="0"/>
              <a:t>DBSCAN</a:t>
            </a: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半徑：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150mm</a:t>
            </a:r>
            <a:b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圈內至少有幾個：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4DE0A2-35E9-49C6-8470-BBA383B44B70}"/>
              </a:ext>
            </a:extLst>
          </p:cNvPr>
          <p:cNvSpPr txBox="1"/>
          <p:nvPr/>
        </p:nvSpPr>
        <p:spPr>
          <a:xfrm>
            <a:off x="4495844" y="3340837"/>
            <a:ext cx="263349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旅遊區找尋</a:t>
            </a:r>
          </a:p>
        </p:txBody>
      </p:sp>
    </p:spTree>
    <p:extLst>
      <p:ext uri="{BB962C8B-B14F-4D97-AF65-F5344CB8AC3E}">
        <p14:creationId xmlns:p14="http://schemas.microsoft.com/office/powerpoint/2010/main" val="73702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F6A809A-C6DC-4FC3-8B4A-D271BCC5DE5F}"/>
              </a:ext>
            </a:extLst>
          </p:cNvPr>
          <p:cNvSpPr txBox="1">
            <a:spLocks/>
          </p:cNvSpPr>
          <p:nvPr/>
        </p:nvSpPr>
        <p:spPr>
          <a:xfrm>
            <a:off x="3491050" y="20622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progress report_09/14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260ADE-3643-4745-A0B8-335D98A26FA4}"/>
              </a:ext>
            </a:extLst>
          </p:cNvPr>
          <p:cNvCxnSpPr/>
          <p:nvPr/>
        </p:nvCxnSpPr>
        <p:spPr>
          <a:xfrm flipV="1">
            <a:off x="3101009" y="3601941"/>
            <a:ext cx="5915770" cy="7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872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908ACE-2758-4509-9DBD-1E7F6B557AEA}"/>
              </a:ext>
            </a:extLst>
          </p:cNvPr>
          <p:cNvSpPr txBox="1"/>
          <p:nvPr/>
        </p:nvSpPr>
        <p:spPr>
          <a:xfrm>
            <a:off x="4839763" y="234742"/>
            <a:ext cx="1107996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A735E2-1492-4D20-8BC8-E7A2A892DAE1}"/>
              </a:ext>
            </a:extLst>
          </p:cNvPr>
          <p:cNvSpPr txBox="1"/>
          <p:nvPr/>
        </p:nvSpPr>
        <p:spPr>
          <a:xfrm>
            <a:off x="3012913" y="1697360"/>
            <a:ext cx="160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Stage2</a:t>
            </a:r>
            <a:endParaRPr lang="zh-TW" altLang="en-US" sz="40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30A47D-36CC-4692-91EF-CE69DC865462}"/>
              </a:ext>
            </a:extLst>
          </p:cNvPr>
          <p:cNvSpPr txBox="1"/>
          <p:nvPr/>
        </p:nvSpPr>
        <p:spPr>
          <a:xfrm>
            <a:off x="3012913" y="3434177"/>
            <a:ext cx="160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Stage3</a:t>
            </a:r>
            <a:endParaRPr lang="zh-TW" altLang="en-US" sz="40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627C10-944F-4428-9D10-01D6371B7863}"/>
              </a:ext>
            </a:extLst>
          </p:cNvPr>
          <p:cNvSpPr txBox="1"/>
          <p:nvPr/>
        </p:nvSpPr>
        <p:spPr>
          <a:xfrm>
            <a:off x="3012913" y="5290933"/>
            <a:ext cx="160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Stage4</a:t>
            </a:r>
            <a:endParaRPr lang="zh-TW" altLang="en-US" sz="4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39D9AD-A9B9-4E38-BFF1-688797753856}"/>
              </a:ext>
            </a:extLst>
          </p:cNvPr>
          <p:cNvSpPr txBox="1"/>
          <p:nvPr/>
        </p:nvSpPr>
        <p:spPr>
          <a:xfrm>
            <a:off x="3012913" y="169169"/>
            <a:ext cx="1608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Stage1</a:t>
            </a:r>
            <a:endParaRPr lang="zh-TW" altLang="en-US" sz="4000" b="1" dirty="0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C2766799-7E51-4243-85D7-7DDDBF8FF7F1}"/>
              </a:ext>
            </a:extLst>
          </p:cNvPr>
          <p:cNvSpPr/>
          <p:nvPr/>
        </p:nvSpPr>
        <p:spPr>
          <a:xfrm>
            <a:off x="5239813" y="1213944"/>
            <a:ext cx="699796" cy="37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BA3648-6EDB-4E0E-8433-4ACAFFCFB8F7}"/>
              </a:ext>
            </a:extLst>
          </p:cNvPr>
          <p:cNvSpPr txBox="1"/>
          <p:nvPr/>
        </p:nvSpPr>
        <p:spPr>
          <a:xfrm>
            <a:off x="4806515" y="1764010"/>
            <a:ext cx="237597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FA96A5-4847-4291-8601-009831BE4F76}"/>
              </a:ext>
            </a:extLst>
          </p:cNvPr>
          <p:cNvSpPr txBox="1"/>
          <p:nvPr/>
        </p:nvSpPr>
        <p:spPr>
          <a:xfrm>
            <a:off x="4806515" y="3521263"/>
            <a:ext cx="5490606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交通、餐廳等</a:t>
            </a:r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42181929-6EF0-4A57-ADF4-8AD232F7D027}"/>
              </a:ext>
            </a:extLst>
          </p:cNvPr>
          <p:cNvSpPr/>
          <p:nvPr/>
        </p:nvSpPr>
        <p:spPr>
          <a:xfrm>
            <a:off x="5239813" y="2810021"/>
            <a:ext cx="699796" cy="497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1FCFF078-971B-4C5A-9D12-CF6FB4779370}"/>
              </a:ext>
            </a:extLst>
          </p:cNvPr>
          <p:cNvSpPr/>
          <p:nvPr/>
        </p:nvSpPr>
        <p:spPr>
          <a:xfrm>
            <a:off x="5239813" y="4663232"/>
            <a:ext cx="699796" cy="485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7614A86-F981-40AD-B22E-54B657000906}"/>
              </a:ext>
            </a:extLst>
          </p:cNvPr>
          <p:cNvSpPr txBox="1"/>
          <p:nvPr/>
        </p:nvSpPr>
        <p:spPr>
          <a:xfrm>
            <a:off x="4787680" y="5377098"/>
            <a:ext cx="2954655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旅遊路徑規劃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643471C-85E1-400F-B839-192B4E1CB80B}"/>
              </a:ext>
            </a:extLst>
          </p:cNvPr>
          <p:cNvCxnSpPr/>
          <p:nvPr/>
        </p:nvCxnSpPr>
        <p:spPr>
          <a:xfrm>
            <a:off x="169008" y="12036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EC16345-F29A-4CA2-A7C1-E5AEEA133D3C}"/>
              </a:ext>
            </a:extLst>
          </p:cNvPr>
          <p:cNvCxnSpPr/>
          <p:nvPr/>
        </p:nvCxnSpPr>
        <p:spPr>
          <a:xfrm>
            <a:off x="-74645" y="28079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ADE03FE-D6DA-4D73-A0C8-1AA5ED5EEC87}"/>
              </a:ext>
            </a:extLst>
          </p:cNvPr>
          <p:cNvCxnSpPr/>
          <p:nvPr/>
        </p:nvCxnSpPr>
        <p:spPr>
          <a:xfrm>
            <a:off x="47710" y="466323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A980EAA9-9D64-4D56-A354-9973A43F1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130645" flipV="1">
            <a:off x="7378041" y="1654583"/>
            <a:ext cx="824888" cy="14578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E7DEA17-658C-4A61-8382-177C62CE1301}"/>
              </a:ext>
            </a:extLst>
          </p:cNvPr>
          <p:cNvSpPr txBox="1"/>
          <p:nvPr/>
        </p:nvSpPr>
        <p:spPr>
          <a:xfrm>
            <a:off x="1465119" y="1167473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AD4F2E-7E78-4107-A02B-72A9445AAA97}"/>
              </a:ext>
            </a:extLst>
          </p:cNvPr>
          <p:cNvSpPr txBox="1"/>
          <p:nvPr/>
        </p:nvSpPr>
        <p:spPr>
          <a:xfrm>
            <a:off x="8549452" y="1281519"/>
            <a:ext cx="2575129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PTT</a:t>
            </a:r>
            <a:r>
              <a:rPr lang="zh-TW" altLang="en-US" dirty="0"/>
              <a:t>景點資料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3CEACDD-A17E-4B79-A352-C93E770C0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904956">
            <a:off x="3898498" y="1627065"/>
            <a:ext cx="688576" cy="154243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C4AD19AD-A04D-4599-9A15-C6E71AA385CF}"/>
              </a:ext>
            </a:extLst>
          </p:cNvPr>
          <p:cNvSpPr/>
          <p:nvPr/>
        </p:nvSpPr>
        <p:spPr>
          <a:xfrm>
            <a:off x="4082806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7D67D0A-B430-4BDF-81F8-B44133D5FA08}"/>
              </a:ext>
            </a:extLst>
          </p:cNvPr>
          <p:cNvCxnSpPr>
            <a:cxnSpLocks/>
          </p:cNvCxnSpPr>
          <p:nvPr/>
        </p:nvCxnSpPr>
        <p:spPr>
          <a:xfrm flipH="1">
            <a:off x="5759884" y="3542190"/>
            <a:ext cx="729693" cy="710488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11E779B-6450-4D50-BFEF-8C086619257C}"/>
              </a:ext>
            </a:extLst>
          </p:cNvPr>
          <p:cNvCxnSpPr>
            <a:cxnSpLocks/>
          </p:cNvCxnSpPr>
          <p:nvPr/>
        </p:nvCxnSpPr>
        <p:spPr>
          <a:xfrm flipH="1">
            <a:off x="5678535" y="3488924"/>
            <a:ext cx="677877" cy="64229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9B5E584-2504-4B48-8DC2-F0BE023E6E3E}"/>
              </a:ext>
            </a:extLst>
          </p:cNvPr>
          <p:cNvCxnSpPr>
            <a:cxnSpLocks/>
          </p:cNvCxnSpPr>
          <p:nvPr/>
        </p:nvCxnSpPr>
        <p:spPr>
          <a:xfrm flipH="1">
            <a:off x="5620746" y="3471169"/>
            <a:ext cx="513724" cy="49020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16D70D4-4BBF-44D1-84C9-4AA927C939D2}"/>
              </a:ext>
            </a:extLst>
          </p:cNvPr>
          <p:cNvCxnSpPr>
            <a:cxnSpLocks/>
          </p:cNvCxnSpPr>
          <p:nvPr/>
        </p:nvCxnSpPr>
        <p:spPr>
          <a:xfrm flipH="1">
            <a:off x="5557163" y="3488924"/>
            <a:ext cx="346487" cy="305573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A38C078-F65F-48A3-A52E-D5E024B2C99E}"/>
              </a:ext>
            </a:extLst>
          </p:cNvPr>
          <p:cNvCxnSpPr>
            <a:cxnSpLocks/>
          </p:cNvCxnSpPr>
          <p:nvPr/>
        </p:nvCxnSpPr>
        <p:spPr>
          <a:xfrm flipH="1">
            <a:off x="5868140" y="3794497"/>
            <a:ext cx="609646" cy="54668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00D12DB-C333-4E00-A2F8-D94A5489D093}"/>
              </a:ext>
            </a:extLst>
          </p:cNvPr>
          <p:cNvCxnSpPr>
            <a:cxnSpLocks/>
          </p:cNvCxnSpPr>
          <p:nvPr/>
        </p:nvCxnSpPr>
        <p:spPr>
          <a:xfrm flipH="1">
            <a:off x="5946589" y="3977196"/>
            <a:ext cx="480844" cy="48158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B3226C6E-4B25-4F34-85BB-115421EE5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8289633" flipV="1">
            <a:off x="7041069" y="4742040"/>
            <a:ext cx="845485" cy="1494241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867B287C-4438-407A-968E-9DAE5DC8AA47}"/>
              </a:ext>
            </a:extLst>
          </p:cNvPr>
          <p:cNvSpPr/>
          <p:nvPr/>
        </p:nvSpPr>
        <p:spPr>
          <a:xfrm>
            <a:off x="4897674" y="342900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D35E193-21F9-4794-BC17-8A48C8FCEDA8}"/>
              </a:ext>
            </a:extLst>
          </p:cNvPr>
          <p:cNvSpPr txBox="1"/>
          <p:nvPr/>
        </p:nvSpPr>
        <p:spPr>
          <a:xfrm>
            <a:off x="8277126" y="5662335"/>
            <a:ext cx="3057247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水保局</a:t>
            </a:r>
            <a:r>
              <a:rPr lang="zh-TW" altLang="en-US" dirty="0"/>
              <a:t>景點資料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EDBFD49-BA51-4C74-AB02-BFF186AACDEC}"/>
              </a:ext>
            </a:extLst>
          </p:cNvPr>
          <p:cNvSpPr/>
          <p:nvPr/>
        </p:nvSpPr>
        <p:spPr>
          <a:xfrm>
            <a:off x="5557162" y="2471450"/>
            <a:ext cx="2447637" cy="23215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032C838-2561-4D6B-9DC0-E4C4022B5A41}"/>
              </a:ext>
            </a:extLst>
          </p:cNvPr>
          <p:cNvSpPr/>
          <p:nvPr/>
        </p:nvSpPr>
        <p:spPr>
          <a:xfrm>
            <a:off x="334961" y="3304618"/>
            <a:ext cx="37953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勝興車站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南庄老街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大甲鎮瀾宮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東勢林場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汶水老街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西湖渡假村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1D09B54-2803-48A1-A47E-EA6411AFE821}"/>
              </a:ext>
            </a:extLst>
          </p:cNvPr>
          <p:cNvCxnSpPr>
            <a:cxnSpLocks/>
          </p:cNvCxnSpPr>
          <p:nvPr/>
        </p:nvCxnSpPr>
        <p:spPr>
          <a:xfrm>
            <a:off x="334961" y="5612942"/>
            <a:ext cx="2592280" cy="186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EBC333-ABBE-4F76-B7A5-627B88DC975A}"/>
              </a:ext>
            </a:extLst>
          </p:cNvPr>
          <p:cNvSpPr txBox="1"/>
          <p:nvPr/>
        </p:nvSpPr>
        <p:spPr>
          <a:xfrm>
            <a:off x="843379" y="5662335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4944FD-374D-48D5-9C74-6264589CDFD5}"/>
              </a:ext>
            </a:extLst>
          </p:cNvPr>
          <p:cNvSpPr/>
          <p:nvPr/>
        </p:nvSpPr>
        <p:spPr>
          <a:xfrm>
            <a:off x="119369" y="26114"/>
            <a:ext cx="1027717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TW" sz="36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endParaRPr lang="zh-TW" altLang="en-US" sz="3600" b="1" u="sng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4857AF-891F-45D8-B508-3E8BAD32390C}"/>
              </a:ext>
            </a:extLst>
          </p:cNvPr>
          <p:cNvSpPr/>
          <p:nvPr/>
        </p:nvSpPr>
        <p:spPr>
          <a:xfrm>
            <a:off x="685858" y="279356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0DCEC4-B998-4FD5-B97C-9DBD219AE180}"/>
              </a:ext>
            </a:extLst>
          </p:cNvPr>
          <p:cNvSpPr/>
          <p:nvPr/>
        </p:nvSpPr>
        <p:spPr>
          <a:xfrm>
            <a:off x="2356940" y="279356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4769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908ACE-2758-4509-9DBD-1E7F6B557AEA}"/>
              </a:ext>
            </a:extLst>
          </p:cNvPr>
          <p:cNvSpPr txBox="1"/>
          <p:nvPr/>
        </p:nvSpPr>
        <p:spPr>
          <a:xfrm>
            <a:off x="5289845" y="1015624"/>
            <a:ext cx="1107996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88E33D-D79C-426E-B61A-220231171BF8}"/>
              </a:ext>
            </a:extLst>
          </p:cNvPr>
          <p:cNvSpPr txBox="1"/>
          <p:nvPr/>
        </p:nvSpPr>
        <p:spPr>
          <a:xfrm>
            <a:off x="4530747" y="2457921"/>
            <a:ext cx="2954655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得出景點範圍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1B826B-2E2F-44DC-8CA4-C594D817FC84}"/>
              </a:ext>
            </a:extLst>
          </p:cNvPr>
          <p:cNvSpPr txBox="1"/>
          <p:nvPr/>
        </p:nvSpPr>
        <p:spPr>
          <a:xfrm>
            <a:off x="97654" y="710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E5DB9DCC-60A1-4B1B-A9D7-554D06200811}"/>
              </a:ext>
            </a:extLst>
          </p:cNvPr>
          <p:cNvSpPr/>
          <p:nvPr/>
        </p:nvSpPr>
        <p:spPr>
          <a:xfrm>
            <a:off x="5585089" y="1774513"/>
            <a:ext cx="54117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679D2F26-43EA-4B2F-8F59-F3C6710C5D31}"/>
              </a:ext>
            </a:extLst>
          </p:cNvPr>
          <p:cNvSpPr/>
          <p:nvPr/>
        </p:nvSpPr>
        <p:spPr>
          <a:xfrm>
            <a:off x="5585089" y="3303495"/>
            <a:ext cx="54117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4DE0A2-35E9-49C6-8470-BBA383B44B70}"/>
              </a:ext>
            </a:extLst>
          </p:cNvPr>
          <p:cNvSpPr txBox="1"/>
          <p:nvPr/>
        </p:nvSpPr>
        <p:spPr>
          <a:xfrm>
            <a:off x="4691328" y="4025253"/>
            <a:ext cx="260521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旅遊區找尋</a:t>
            </a:r>
          </a:p>
        </p:txBody>
      </p:sp>
    </p:spTree>
    <p:extLst>
      <p:ext uri="{BB962C8B-B14F-4D97-AF65-F5344CB8AC3E}">
        <p14:creationId xmlns:p14="http://schemas.microsoft.com/office/powerpoint/2010/main" val="214660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83ED13-5AD9-4B14-A537-6A4B64A68267}"/>
              </a:ext>
            </a:extLst>
          </p:cNvPr>
          <p:cNvSpPr/>
          <p:nvPr/>
        </p:nvSpPr>
        <p:spPr>
          <a:xfrm>
            <a:off x="215413" y="11939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投點</a:t>
            </a:r>
          </a:p>
        </p:txBody>
      </p:sp>
      <p:sp>
        <p:nvSpPr>
          <p:cNvPr id="8" name="圓柱形 7">
            <a:extLst>
              <a:ext uri="{FF2B5EF4-FFF2-40B4-BE49-F238E27FC236}">
                <a16:creationId xmlns:a16="http://schemas.microsoft.com/office/drawing/2014/main" id="{218AB49A-0C28-4764-A0B5-8A18C3B9B0DF}"/>
              </a:ext>
            </a:extLst>
          </p:cNvPr>
          <p:cNvSpPr/>
          <p:nvPr/>
        </p:nvSpPr>
        <p:spPr>
          <a:xfrm>
            <a:off x="2362190" y="554557"/>
            <a:ext cx="1128447" cy="7901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柱形 8">
            <a:extLst>
              <a:ext uri="{FF2B5EF4-FFF2-40B4-BE49-F238E27FC236}">
                <a16:creationId xmlns:a16="http://schemas.microsoft.com/office/drawing/2014/main" id="{A14F0476-9A64-45E5-8EE5-51FE60913DAE}"/>
              </a:ext>
            </a:extLst>
          </p:cNvPr>
          <p:cNvSpPr/>
          <p:nvPr/>
        </p:nvSpPr>
        <p:spPr>
          <a:xfrm>
            <a:off x="5147915" y="542018"/>
            <a:ext cx="1415773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痞客幫</a:t>
            </a:r>
          </a:p>
        </p:txBody>
      </p:sp>
      <p:sp>
        <p:nvSpPr>
          <p:cNvPr id="10" name="圓柱形 9">
            <a:extLst>
              <a:ext uri="{FF2B5EF4-FFF2-40B4-BE49-F238E27FC236}">
                <a16:creationId xmlns:a16="http://schemas.microsoft.com/office/drawing/2014/main" id="{1C7E4682-5F14-4E93-A282-C1E07821C19B}"/>
              </a:ext>
            </a:extLst>
          </p:cNvPr>
          <p:cNvSpPr/>
          <p:nvPr/>
        </p:nvSpPr>
        <p:spPr>
          <a:xfrm>
            <a:off x="7959811" y="554557"/>
            <a:ext cx="1461848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5B6098BB-9409-4636-B98D-111B9812DE45}"/>
              </a:ext>
            </a:extLst>
          </p:cNvPr>
          <p:cNvCxnSpPr>
            <a:cxnSpLocks/>
            <a:stCxn id="8" idx="3"/>
          </p:cNvCxnSpPr>
          <p:nvPr/>
        </p:nvCxnSpPr>
        <p:spPr>
          <a:xfrm rot="16200000" flipH="1">
            <a:off x="4289246" y="-18162"/>
            <a:ext cx="203725" cy="292938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93696067-4A73-4D19-92F6-A3C7E08E008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5855802" y="1385554"/>
            <a:ext cx="2834933" cy="162841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3BB4965-492A-428F-B004-58107E5D6A4E}"/>
              </a:ext>
            </a:extLst>
          </p:cNvPr>
          <p:cNvCxnSpPr>
            <a:cxnSpLocks/>
            <a:stCxn id="9" idx="3"/>
            <a:endCxn id="31" idx="0"/>
          </p:cNvCxnSpPr>
          <p:nvPr/>
        </p:nvCxnSpPr>
        <p:spPr>
          <a:xfrm>
            <a:off x="5855802" y="1373015"/>
            <a:ext cx="0" cy="4428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85BEF1D0-57F9-43D9-B6B7-F5A670C39670}"/>
              </a:ext>
            </a:extLst>
          </p:cNvPr>
          <p:cNvSpPr/>
          <p:nvPr/>
        </p:nvSpPr>
        <p:spPr>
          <a:xfrm>
            <a:off x="4263740" y="1815844"/>
            <a:ext cx="3184124" cy="5635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取得資料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E4BE999-B1FD-4D8C-B29C-23E02DBCE1F4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5855802" y="2379392"/>
            <a:ext cx="0" cy="375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1F0285F5-D682-4387-9FD3-C7BEF7B66079}"/>
              </a:ext>
            </a:extLst>
          </p:cNvPr>
          <p:cNvSpPr/>
          <p:nvPr/>
        </p:nvSpPr>
        <p:spPr>
          <a:xfrm>
            <a:off x="4585406" y="2754705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斷字</a:t>
            </a: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D107C39-EB56-4904-8B39-CD3BCF8E9C62}"/>
              </a:ext>
            </a:extLst>
          </p:cNvPr>
          <p:cNvSpPr/>
          <p:nvPr/>
        </p:nvSpPr>
        <p:spPr>
          <a:xfrm>
            <a:off x="4337275" y="3505331"/>
            <a:ext cx="3184124" cy="5635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取得景點名稱</a:t>
            </a: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A2C9D29-C4FA-4D6C-9A48-9E17188FA2A0}"/>
              </a:ext>
            </a:extLst>
          </p:cNvPr>
          <p:cNvCxnSpPr>
            <a:cxnSpLocks/>
          </p:cNvCxnSpPr>
          <p:nvPr/>
        </p:nvCxnSpPr>
        <p:spPr>
          <a:xfrm>
            <a:off x="5861276" y="3130018"/>
            <a:ext cx="0" cy="375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DF279CB-239C-4908-A917-F2F8FE0DFEEF}"/>
              </a:ext>
            </a:extLst>
          </p:cNvPr>
          <p:cNvSpPr txBox="1"/>
          <p:nvPr/>
        </p:nvSpPr>
        <p:spPr>
          <a:xfrm>
            <a:off x="9837495" y="46763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政府景點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3A6E7BDD-3CAD-45D2-9D65-8938DD3219E4}"/>
              </a:ext>
            </a:extLst>
          </p:cNvPr>
          <p:cNvCxnSpPr>
            <a:cxnSpLocks/>
          </p:cNvCxnSpPr>
          <p:nvPr/>
        </p:nvCxnSpPr>
        <p:spPr>
          <a:xfrm>
            <a:off x="5855802" y="4068879"/>
            <a:ext cx="0" cy="375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菱形 39">
            <a:extLst>
              <a:ext uri="{FF2B5EF4-FFF2-40B4-BE49-F238E27FC236}">
                <a16:creationId xmlns:a16="http://schemas.microsoft.com/office/drawing/2014/main" id="{B0FF5B08-C411-42BF-93A3-8C50048D585E}"/>
              </a:ext>
            </a:extLst>
          </p:cNvPr>
          <p:cNvSpPr/>
          <p:nvPr/>
        </p:nvSpPr>
        <p:spPr>
          <a:xfrm>
            <a:off x="4033656" y="4441033"/>
            <a:ext cx="3596331" cy="845895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是否為政府景點</a:t>
            </a:r>
          </a:p>
        </p:txBody>
      </p: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AF8CF3B3-4737-4B98-B287-DF6C379EA0DB}"/>
              </a:ext>
            </a:extLst>
          </p:cNvPr>
          <p:cNvCxnSpPr>
            <a:cxnSpLocks/>
          </p:cNvCxnSpPr>
          <p:nvPr/>
        </p:nvCxnSpPr>
        <p:spPr>
          <a:xfrm rot="5400000">
            <a:off x="3573898" y="5025329"/>
            <a:ext cx="646761" cy="305036"/>
          </a:xfrm>
          <a:prstGeom prst="bentConnector3">
            <a:avLst>
              <a:gd name="adj1" fmla="val 5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4903BA7E-CD60-4F67-A996-751F2300AA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4513" y="4929460"/>
            <a:ext cx="553367" cy="422408"/>
          </a:xfrm>
          <a:prstGeom prst="bentConnector3">
            <a:avLst>
              <a:gd name="adj1" fmla="val 2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36700BD-55D1-45A1-B935-8B3D1DB1F97F}"/>
              </a:ext>
            </a:extLst>
          </p:cNvPr>
          <p:cNvSpPr txBox="1"/>
          <p:nvPr/>
        </p:nvSpPr>
        <p:spPr>
          <a:xfrm>
            <a:off x="7447864" y="4445532"/>
            <a:ext cx="739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True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D8F2B53-6541-433E-BC97-3F52A6808495}"/>
              </a:ext>
            </a:extLst>
          </p:cNvPr>
          <p:cNvSpPr txBox="1"/>
          <p:nvPr/>
        </p:nvSpPr>
        <p:spPr>
          <a:xfrm>
            <a:off x="3646480" y="4392801"/>
            <a:ext cx="80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False</a:t>
            </a:r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0913813-1C6F-4B63-8855-433CBD61EE31}"/>
              </a:ext>
            </a:extLst>
          </p:cNvPr>
          <p:cNvSpPr/>
          <p:nvPr/>
        </p:nvSpPr>
        <p:spPr>
          <a:xfrm>
            <a:off x="2553347" y="5530870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存入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database1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798A5AB-E450-4883-974F-A9AA3E6F162D}"/>
              </a:ext>
            </a:extLst>
          </p:cNvPr>
          <p:cNvSpPr/>
          <p:nvPr/>
        </p:nvSpPr>
        <p:spPr>
          <a:xfrm>
            <a:off x="6615880" y="5496331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存入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database2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855B47F-0520-4954-9C13-16B1B5388815}"/>
              </a:ext>
            </a:extLst>
          </p:cNvPr>
          <p:cNvSpPr/>
          <p:nvPr/>
        </p:nvSpPr>
        <p:spPr>
          <a:xfrm>
            <a:off x="602445" y="45930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隱藏景點</a:t>
            </a:r>
            <a:endParaRPr lang="zh-TW" alt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F245A2BC-834C-463C-B58D-19E33346F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904956">
            <a:off x="2627884" y="4695296"/>
            <a:ext cx="358852" cy="803838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83B79CF0-0EE1-4F12-82E7-06839869A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130645" flipV="1">
            <a:off x="9221575" y="4743603"/>
            <a:ext cx="400168" cy="7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2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908ACE-2758-4509-9DBD-1E7F6B557AEA}"/>
              </a:ext>
            </a:extLst>
          </p:cNvPr>
          <p:cNvSpPr txBox="1"/>
          <p:nvPr/>
        </p:nvSpPr>
        <p:spPr>
          <a:xfrm>
            <a:off x="5295228" y="633069"/>
            <a:ext cx="1107996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88E33D-D79C-426E-B61A-220231171BF8}"/>
              </a:ext>
            </a:extLst>
          </p:cNvPr>
          <p:cNvSpPr txBox="1"/>
          <p:nvPr/>
        </p:nvSpPr>
        <p:spPr>
          <a:xfrm>
            <a:off x="4536130" y="2075366"/>
            <a:ext cx="2954655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得出景點範圍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1B826B-2E2F-44DC-8CA4-C594D817FC84}"/>
              </a:ext>
            </a:extLst>
          </p:cNvPr>
          <p:cNvSpPr txBox="1"/>
          <p:nvPr/>
        </p:nvSpPr>
        <p:spPr>
          <a:xfrm>
            <a:off x="97654" y="710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E5DB9DCC-60A1-4B1B-A9D7-554D06200811}"/>
              </a:ext>
            </a:extLst>
          </p:cNvPr>
          <p:cNvSpPr/>
          <p:nvPr/>
        </p:nvSpPr>
        <p:spPr>
          <a:xfrm>
            <a:off x="5590472" y="1391958"/>
            <a:ext cx="54117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679D2F26-43EA-4B2F-8F59-F3C6710C5D31}"/>
              </a:ext>
            </a:extLst>
          </p:cNvPr>
          <p:cNvSpPr/>
          <p:nvPr/>
        </p:nvSpPr>
        <p:spPr>
          <a:xfrm>
            <a:off x="5590472" y="2920940"/>
            <a:ext cx="54117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4DE0A2-35E9-49C6-8470-BBA383B44B70}"/>
              </a:ext>
            </a:extLst>
          </p:cNvPr>
          <p:cNvSpPr txBox="1"/>
          <p:nvPr/>
        </p:nvSpPr>
        <p:spPr>
          <a:xfrm>
            <a:off x="4696711" y="3642698"/>
            <a:ext cx="260521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旅遊區找尋</a:t>
            </a:r>
          </a:p>
        </p:txBody>
      </p:sp>
    </p:spTree>
    <p:extLst>
      <p:ext uri="{BB962C8B-B14F-4D97-AF65-F5344CB8AC3E}">
        <p14:creationId xmlns:p14="http://schemas.microsoft.com/office/powerpoint/2010/main" val="1544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DDE1E45-A231-471E-846D-4BE132F43C9C}"/>
              </a:ext>
            </a:extLst>
          </p:cNvPr>
          <p:cNvSpPr/>
          <p:nvPr/>
        </p:nvSpPr>
        <p:spPr>
          <a:xfrm>
            <a:off x="385051" y="3689865"/>
            <a:ext cx="5593182" cy="1298663"/>
          </a:xfrm>
          <a:prstGeom prst="round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E7254BE-E28D-4F29-9AD9-E09E8374AF87}"/>
              </a:ext>
            </a:extLst>
          </p:cNvPr>
          <p:cNvSpPr/>
          <p:nvPr/>
        </p:nvSpPr>
        <p:spPr>
          <a:xfrm>
            <a:off x="385051" y="1943629"/>
            <a:ext cx="5593182" cy="1298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88D640-48DB-4D53-BEEE-D0C03855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農村大數據</a:t>
            </a: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0FEBF1-77E5-45F9-B691-A27D4D25ACC4}"/>
              </a:ext>
            </a:extLst>
          </p:cNvPr>
          <p:cNvSpPr/>
          <p:nvPr/>
        </p:nvSpPr>
        <p:spPr>
          <a:xfrm>
            <a:off x="1719672" y="3860358"/>
            <a:ext cx="27238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痞客邦</a:t>
            </a:r>
            <a:endParaRPr lang="zh-TW" altLang="en-US" sz="66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201A9F1-4296-4173-8235-D93EE6EC3BA3}"/>
              </a:ext>
            </a:extLst>
          </p:cNvPr>
          <p:cNvGrpSpPr/>
          <p:nvPr/>
        </p:nvGrpSpPr>
        <p:grpSpPr>
          <a:xfrm>
            <a:off x="6348100" y="2023019"/>
            <a:ext cx="5762836" cy="1080564"/>
            <a:chOff x="6348100" y="2749563"/>
            <a:chExt cx="5762836" cy="1080564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25875955-770E-4938-BAF9-4161708DF0FD}"/>
                </a:ext>
              </a:extLst>
            </p:cNvPr>
            <p:cNvSpPr/>
            <p:nvPr/>
          </p:nvSpPr>
          <p:spPr>
            <a:xfrm>
              <a:off x="6348100" y="2749563"/>
              <a:ext cx="5762836" cy="10805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16412C1-EBE7-4C58-8B36-E61493E21272}"/>
                </a:ext>
              </a:extLst>
            </p:cNvPr>
            <p:cNvSpPr/>
            <p:nvPr/>
          </p:nvSpPr>
          <p:spPr>
            <a:xfrm>
              <a:off x="8606433" y="2782012"/>
              <a:ext cx="1327095" cy="1015663"/>
            </a:xfrm>
            <a:prstGeom prst="rect">
              <a:avLst/>
            </a:prstGeom>
            <a:ln w="5715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sz="6000" dirty="0">
                  <a:latin typeface="+mj-lt"/>
                  <a:ea typeface="微軟正黑體" panose="020B0604030504040204" pitchFamily="34" charset="-120"/>
                </a:rPr>
                <a:t>PTT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AA3B3A1-BE1B-47C3-958D-C1EE61B6F377}"/>
              </a:ext>
            </a:extLst>
          </p:cNvPr>
          <p:cNvSpPr/>
          <p:nvPr/>
        </p:nvSpPr>
        <p:spPr>
          <a:xfrm>
            <a:off x="2079092" y="2087920"/>
            <a:ext cx="1836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0" dirty="0" err="1">
                <a:latin typeface="+mj-lt"/>
                <a:ea typeface="微軟正黑體" panose="020B0604030504040204" pitchFamily="34" charset="-120"/>
              </a:rPr>
              <a:t>Fliker</a:t>
            </a:r>
            <a:endParaRPr lang="zh-TW" altLang="en-US" sz="6000" dirty="0">
              <a:latin typeface="+mj-lt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99C1587-4694-4D0A-A280-D79F28EFA9C7}"/>
              </a:ext>
            </a:extLst>
          </p:cNvPr>
          <p:cNvCxnSpPr/>
          <p:nvPr/>
        </p:nvCxnSpPr>
        <p:spPr>
          <a:xfrm>
            <a:off x="6163166" y="1319936"/>
            <a:ext cx="0" cy="42996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82F356-8047-4E66-A788-304CB6DCE5FE}"/>
              </a:ext>
            </a:extLst>
          </p:cNvPr>
          <p:cNvSpPr txBox="1"/>
          <p:nvPr/>
        </p:nvSpPr>
        <p:spPr>
          <a:xfrm>
            <a:off x="140123" y="54862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EC0017-641B-4F21-92FD-3E41C5271D64}"/>
              </a:ext>
            </a:extLst>
          </p:cNvPr>
          <p:cNvSpPr/>
          <p:nvPr/>
        </p:nvSpPr>
        <p:spPr>
          <a:xfrm>
            <a:off x="3319148" y="6025860"/>
            <a:ext cx="2248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痞客邦；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endParaRPr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0C104B-5120-4E1A-B1B8-0C9A405106B2}"/>
              </a:ext>
            </a:extLst>
          </p:cNvPr>
          <p:cNvSpPr/>
          <p:nvPr/>
        </p:nvSpPr>
        <p:spPr>
          <a:xfrm>
            <a:off x="1393859" y="6022460"/>
            <a:ext cx="968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>
                <a:ea typeface="微軟正黑體" panose="020B0604030504040204" pitchFamily="34" charset="-120"/>
              </a:rPr>
              <a:t>Fliker</a:t>
            </a:r>
            <a:endParaRPr lang="zh-TW" altLang="en-US" sz="2800" dirty="0">
              <a:ea typeface="微軟正黑體" panose="020B0604030504040204" pitchFamily="34" charset="-120"/>
            </a:endParaRPr>
          </a:p>
        </p:txBody>
      </p:sp>
      <p:sp>
        <p:nvSpPr>
          <p:cNvPr id="11" name="L 圖案 10">
            <a:extLst>
              <a:ext uri="{FF2B5EF4-FFF2-40B4-BE49-F238E27FC236}">
                <a16:creationId xmlns:a16="http://schemas.microsoft.com/office/drawing/2014/main" id="{963F395B-AAC4-494A-B1DD-8F9168E6687E}"/>
              </a:ext>
            </a:extLst>
          </p:cNvPr>
          <p:cNvSpPr/>
          <p:nvPr/>
        </p:nvSpPr>
        <p:spPr>
          <a:xfrm rot="13375085">
            <a:off x="2562280" y="6090810"/>
            <a:ext cx="419155" cy="458906"/>
          </a:xfrm>
          <a:prstGeom prst="corner">
            <a:avLst>
              <a:gd name="adj1" fmla="val 30960"/>
              <a:gd name="adj2" fmla="val 30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287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020BD8-3538-4D05-9E5A-F3566F2D89F9}"/>
              </a:ext>
            </a:extLst>
          </p:cNvPr>
          <p:cNvSpPr/>
          <p:nvPr/>
        </p:nvSpPr>
        <p:spPr>
          <a:xfrm>
            <a:off x="270206" y="27720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景點範圍</a:t>
            </a:r>
          </a:p>
        </p:txBody>
      </p:sp>
      <p:sp>
        <p:nvSpPr>
          <p:cNvPr id="6" name="圓柱形 5">
            <a:extLst>
              <a:ext uri="{FF2B5EF4-FFF2-40B4-BE49-F238E27FC236}">
                <a16:creationId xmlns:a16="http://schemas.microsoft.com/office/drawing/2014/main" id="{2F171385-3AF4-4ABC-AF29-8F9EA5A1D6EB}"/>
              </a:ext>
            </a:extLst>
          </p:cNvPr>
          <p:cNvSpPr/>
          <p:nvPr/>
        </p:nvSpPr>
        <p:spPr>
          <a:xfrm>
            <a:off x="5147916" y="542018"/>
            <a:ext cx="1234224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9386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116111-78E0-4ACF-8CB1-2A7C30F23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970"/>
            <a:ext cx="12192000" cy="48618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1AB99E-806E-4052-8CAF-17C8DF9A9E46}"/>
              </a:ext>
            </a:extLst>
          </p:cNvPr>
          <p:cNvSpPr/>
          <p:nvPr/>
        </p:nvSpPr>
        <p:spPr>
          <a:xfrm>
            <a:off x="119369" y="26114"/>
            <a:ext cx="13612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TW" sz="36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3600" b="1" u="sng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C03FB2-9060-4927-8855-D6FE70B2A135}"/>
              </a:ext>
            </a:extLst>
          </p:cNvPr>
          <p:cNvSpPr/>
          <p:nvPr/>
        </p:nvSpPr>
        <p:spPr>
          <a:xfrm>
            <a:off x="1116745" y="5933030"/>
            <a:ext cx="33329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4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673086</a:t>
            </a:r>
            <a:r>
              <a:rPr lang="zh-TW" altLang="en-US" sz="4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A7DE75-F77D-4C93-8088-2F05DE2B15A8}"/>
              </a:ext>
            </a:extLst>
          </p:cNvPr>
          <p:cNvSpPr/>
          <p:nvPr/>
        </p:nvSpPr>
        <p:spPr>
          <a:xfrm>
            <a:off x="9545216" y="924970"/>
            <a:ext cx="2646784" cy="4861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57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116111-78E0-4ACF-8CB1-2A7C30F23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970"/>
            <a:ext cx="12192000" cy="48618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1AB99E-806E-4052-8CAF-17C8DF9A9E46}"/>
              </a:ext>
            </a:extLst>
          </p:cNvPr>
          <p:cNvSpPr/>
          <p:nvPr/>
        </p:nvSpPr>
        <p:spPr>
          <a:xfrm>
            <a:off x="119369" y="26114"/>
            <a:ext cx="136127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TW" sz="36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3600" b="1" u="sng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C03FB2-9060-4927-8855-D6FE70B2A135}"/>
              </a:ext>
            </a:extLst>
          </p:cNvPr>
          <p:cNvSpPr/>
          <p:nvPr/>
        </p:nvSpPr>
        <p:spPr>
          <a:xfrm>
            <a:off x="1116745" y="5933030"/>
            <a:ext cx="33329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4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673086</a:t>
            </a:r>
            <a:r>
              <a:rPr lang="zh-TW" altLang="en-US" sz="4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A7DE75-F77D-4C93-8088-2F05DE2B15A8}"/>
              </a:ext>
            </a:extLst>
          </p:cNvPr>
          <p:cNvSpPr/>
          <p:nvPr/>
        </p:nvSpPr>
        <p:spPr>
          <a:xfrm>
            <a:off x="9545216" y="924970"/>
            <a:ext cx="2646784" cy="4861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329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AABEC-2606-4522-8DE0-849B188C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EF6DB0-508F-4A3D-9CC1-262241245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BA7749-4DE3-4BEF-8679-715DD6FE4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6" y="0"/>
            <a:ext cx="10915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79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C80DB-A0C9-4FDA-AA0E-00352304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7E8E8-C7C6-4C4E-AA3F-D7C44F847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9F053F-AA24-4E60-8D62-00F666B0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82"/>
            <a:ext cx="10895371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957AB72-1701-4B37-9182-BEEBB879D240}"/>
              </a:ext>
            </a:extLst>
          </p:cNvPr>
          <p:cNvSpPr txBox="1"/>
          <p:nvPr/>
        </p:nvSpPr>
        <p:spPr>
          <a:xfrm>
            <a:off x="648314" y="11182"/>
            <a:ext cx="203132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日月潭</a:t>
            </a:r>
          </a:p>
        </p:txBody>
      </p:sp>
    </p:spTree>
    <p:extLst>
      <p:ext uri="{BB962C8B-B14F-4D97-AF65-F5344CB8AC3E}">
        <p14:creationId xmlns:p14="http://schemas.microsoft.com/office/powerpoint/2010/main" val="15996203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AC3E6E-BE4C-4841-9A28-42A70B0C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70B18-1D61-407B-AFA4-33211ED5F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245EA6-1085-466F-A203-91E40726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495" y="0"/>
            <a:ext cx="9438073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0A959A-FB52-414F-9BCD-02E3ED60D5C3}"/>
              </a:ext>
            </a:extLst>
          </p:cNvPr>
          <p:cNvSpPr txBox="1"/>
          <p:nvPr/>
        </p:nvSpPr>
        <p:spPr>
          <a:xfrm>
            <a:off x="1852576" y="2814902"/>
            <a:ext cx="1980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繼光商店街</a:t>
            </a:r>
            <a:endParaRPr lang="en-US" altLang="zh-TW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2E419A-AFEE-476A-B86C-37930A85B200}"/>
              </a:ext>
            </a:extLst>
          </p:cNvPr>
          <p:cNvSpPr txBox="1"/>
          <p:nvPr/>
        </p:nvSpPr>
        <p:spPr>
          <a:xfrm>
            <a:off x="7193561" y="2896392"/>
            <a:ext cx="1620957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綠川</a:t>
            </a:r>
            <a:endParaRPr lang="en-US" altLang="zh-TW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宮原眼科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C3C2602-3A0F-435D-9C92-5DA7192FA3C2}"/>
              </a:ext>
            </a:extLst>
          </p:cNvPr>
          <p:cNvSpPr txBox="1"/>
          <p:nvPr/>
        </p:nvSpPr>
        <p:spPr>
          <a:xfrm>
            <a:off x="8478975" y="4746729"/>
            <a:ext cx="198002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台中火車站</a:t>
            </a: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BF4484D-BC70-4523-9E6A-9F22727C13D5}"/>
              </a:ext>
            </a:extLst>
          </p:cNvPr>
          <p:cNvSpPr/>
          <p:nvPr/>
        </p:nvSpPr>
        <p:spPr>
          <a:xfrm>
            <a:off x="4525831" y="2911876"/>
            <a:ext cx="1353188" cy="1402672"/>
          </a:xfrm>
          <a:custGeom>
            <a:avLst/>
            <a:gdLst>
              <a:gd name="connsiteX0" fmla="*/ 1781 w 1353188"/>
              <a:gd name="connsiteY0" fmla="*/ 204186 h 1402672"/>
              <a:gd name="connsiteX1" fmla="*/ 19536 w 1353188"/>
              <a:gd name="connsiteY1" fmla="*/ 257452 h 1402672"/>
              <a:gd name="connsiteX2" fmla="*/ 37291 w 1353188"/>
              <a:gd name="connsiteY2" fmla="*/ 284085 h 1402672"/>
              <a:gd name="connsiteX3" fmla="*/ 63924 w 1353188"/>
              <a:gd name="connsiteY3" fmla="*/ 328474 h 1402672"/>
              <a:gd name="connsiteX4" fmla="*/ 63924 w 1353188"/>
              <a:gd name="connsiteY4" fmla="*/ 656947 h 1402672"/>
              <a:gd name="connsiteX5" fmla="*/ 55047 w 1353188"/>
              <a:gd name="connsiteY5" fmla="*/ 683580 h 1402672"/>
              <a:gd name="connsiteX6" fmla="*/ 55047 w 1353188"/>
              <a:gd name="connsiteY6" fmla="*/ 1003176 h 1402672"/>
              <a:gd name="connsiteX7" fmla="*/ 63924 w 1353188"/>
              <a:gd name="connsiteY7" fmla="*/ 1038687 h 1402672"/>
              <a:gd name="connsiteX8" fmla="*/ 81680 w 1353188"/>
              <a:gd name="connsiteY8" fmla="*/ 1127464 h 1402672"/>
              <a:gd name="connsiteX9" fmla="*/ 126068 w 1353188"/>
              <a:gd name="connsiteY9" fmla="*/ 1180730 h 1402672"/>
              <a:gd name="connsiteX10" fmla="*/ 143823 w 1353188"/>
              <a:gd name="connsiteY10" fmla="*/ 1207363 h 1402672"/>
              <a:gd name="connsiteX11" fmla="*/ 214845 w 1353188"/>
              <a:gd name="connsiteY11" fmla="*/ 1269507 h 1402672"/>
              <a:gd name="connsiteX12" fmla="*/ 232600 w 1353188"/>
              <a:gd name="connsiteY12" fmla="*/ 1296140 h 1402672"/>
              <a:gd name="connsiteX13" fmla="*/ 250355 w 1353188"/>
              <a:gd name="connsiteY13" fmla="*/ 1331650 h 1402672"/>
              <a:gd name="connsiteX14" fmla="*/ 276988 w 1353188"/>
              <a:gd name="connsiteY14" fmla="*/ 1349406 h 1402672"/>
              <a:gd name="connsiteX15" fmla="*/ 330254 w 1353188"/>
              <a:gd name="connsiteY15" fmla="*/ 1393794 h 1402672"/>
              <a:gd name="connsiteX16" fmla="*/ 356887 w 1353188"/>
              <a:gd name="connsiteY16" fmla="*/ 1402672 h 1402672"/>
              <a:gd name="connsiteX17" fmla="*/ 436786 w 1353188"/>
              <a:gd name="connsiteY17" fmla="*/ 1393794 h 1402672"/>
              <a:gd name="connsiteX18" fmla="*/ 481175 w 1353188"/>
              <a:gd name="connsiteY18" fmla="*/ 1376039 h 1402672"/>
              <a:gd name="connsiteX19" fmla="*/ 525563 w 1353188"/>
              <a:gd name="connsiteY19" fmla="*/ 1367161 h 1402672"/>
              <a:gd name="connsiteX20" fmla="*/ 561074 w 1353188"/>
              <a:gd name="connsiteY20" fmla="*/ 1349406 h 1402672"/>
              <a:gd name="connsiteX21" fmla="*/ 614340 w 1353188"/>
              <a:gd name="connsiteY21" fmla="*/ 1340528 h 1402672"/>
              <a:gd name="connsiteX22" fmla="*/ 640973 w 1353188"/>
              <a:gd name="connsiteY22" fmla="*/ 1331650 h 1402672"/>
              <a:gd name="connsiteX23" fmla="*/ 667606 w 1353188"/>
              <a:gd name="connsiteY23" fmla="*/ 1305017 h 1402672"/>
              <a:gd name="connsiteX24" fmla="*/ 694239 w 1353188"/>
              <a:gd name="connsiteY24" fmla="*/ 1242874 h 1402672"/>
              <a:gd name="connsiteX25" fmla="*/ 703117 w 1353188"/>
              <a:gd name="connsiteY25" fmla="*/ 1180730 h 1402672"/>
              <a:gd name="connsiteX26" fmla="*/ 738627 w 1353188"/>
              <a:gd name="connsiteY26" fmla="*/ 1109708 h 1402672"/>
              <a:gd name="connsiteX27" fmla="*/ 756383 w 1353188"/>
              <a:gd name="connsiteY27" fmla="*/ 1091953 h 1402672"/>
              <a:gd name="connsiteX28" fmla="*/ 791893 w 1353188"/>
              <a:gd name="connsiteY28" fmla="*/ 1074198 h 1402672"/>
              <a:gd name="connsiteX29" fmla="*/ 836282 w 1353188"/>
              <a:gd name="connsiteY29" fmla="*/ 1047565 h 1402672"/>
              <a:gd name="connsiteX30" fmla="*/ 951691 w 1353188"/>
              <a:gd name="connsiteY30" fmla="*/ 1038687 h 1402672"/>
              <a:gd name="connsiteX31" fmla="*/ 1022713 w 1353188"/>
              <a:gd name="connsiteY31" fmla="*/ 1029809 h 1402672"/>
              <a:gd name="connsiteX32" fmla="*/ 1049346 w 1353188"/>
              <a:gd name="connsiteY32" fmla="*/ 1020932 h 1402672"/>
              <a:gd name="connsiteX33" fmla="*/ 1129245 w 1353188"/>
              <a:gd name="connsiteY33" fmla="*/ 958788 h 1402672"/>
              <a:gd name="connsiteX34" fmla="*/ 1164755 w 1353188"/>
              <a:gd name="connsiteY34" fmla="*/ 852256 h 1402672"/>
              <a:gd name="connsiteX35" fmla="*/ 1173633 w 1353188"/>
              <a:gd name="connsiteY35" fmla="*/ 825623 h 1402672"/>
              <a:gd name="connsiteX36" fmla="*/ 1209144 w 1353188"/>
              <a:gd name="connsiteY36" fmla="*/ 798990 h 1402672"/>
              <a:gd name="connsiteX37" fmla="*/ 1262410 w 1353188"/>
              <a:gd name="connsiteY37" fmla="*/ 754602 h 1402672"/>
              <a:gd name="connsiteX38" fmla="*/ 1306798 w 1353188"/>
              <a:gd name="connsiteY38" fmla="*/ 701336 h 1402672"/>
              <a:gd name="connsiteX39" fmla="*/ 1342309 w 1353188"/>
              <a:gd name="connsiteY39" fmla="*/ 648070 h 1402672"/>
              <a:gd name="connsiteX40" fmla="*/ 1342309 w 1353188"/>
              <a:gd name="connsiteY40" fmla="*/ 479394 h 1402672"/>
              <a:gd name="connsiteX41" fmla="*/ 1324553 w 1353188"/>
              <a:gd name="connsiteY41" fmla="*/ 399495 h 1402672"/>
              <a:gd name="connsiteX42" fmla="*/ 1306798 w 1353188"/>
              <a:gd name="connsiteY42" fmla="*/ 372862 h 1402672"/>
              <a:gd name="connsiteX43" fmla="*/ 1297920 w 1353188"/>
              <a:gd name="connsiteY43" fmla="*/ 346229 h 1402672"/>
              <a:gd name="connsiteX44" fmla="*/ 1271287 w 1353188"/>
              <a:gd name="connsiteY44" fmla="*/ 310718 h 1402672"/>
              <a:gd name="connsiteX45" fmla="*/ 1253532 w 1353188"/>
              <a:gd name="connsiteY45" fmla="*/ 284085 h 1402672"/>
              <a:gd name="connsiteX46" fmla="*/ 1218021 w 1353188"/>
              <a:gd name="connsiteY46" fmla="*/ 248574 h 1402672"/>
              <a:gd name="connsiteX47" fmla="*/ 1200266 w 1353188"/>
              <a:gd name="connsiteY47" fmla="*/ 221941 h 1402672"/>
              <a:gd name="connsiteX48" fmla="*/ 1147000 w 1353188"/>
              <a:gd name="connsiteY48" fmla="*/ 142042 h 1402672"/>
              <a:gd name="connsiteX49" fmla="*/ 1138122 w 1353188"/>
              <a:gd name="connsiteY49" fmla="*/ 115409 h 1402672"/>
              <a:gd name="connsiteX50" fmla="*/ 1084856 w 1353188"/>
              <a:gd name="connsiteY50" fmla="*/ 71021 h 1402672"/>
              <a:gd name="connsiteX51" fmla="*/ 1022713 w 1353188"/>
              <a:gd name="connsiteY51" fmla="*/ 53266 h 1402672"/>
              <a:gd name="connsiteX52" fmla="*/ 951691 w 1353188"/>
              <a:gd name="connsiteY52" fmla="*/ 17755 h 1402672"/>
              <a:gd name="connsiteX53" fmla="*/ 898425 w 1353188"/>
              <a:gd name="connsiteY53" fmla="*/ 0 h 1402672"/>
              <a:gd name="connsiteX54" fmla="*/ 729750 w 1353188"/>
              <a:gd name="connsiteY54" fmla="*/ 8877 h 1402672"/>
              <a:gd name="connsiteX55" fmla="*/ 703117 w 1353188"/>
              <a:gd name="connsiteY55" fmla="*/ 17755 h 1402672"/>
              <a:gd name="connsiteX56" fmla="*/ 569952 w 1353188"/>
              <a:gd name="connsiteY56" fmla="*/ 26633 h 1402672"/>
              <a:gd name="connsiteX57" fmla="*/ 498930 w 1353188"/>
              <a:gd name="connsiteY57" fmla="*/ 62143 h 1402672"/>
              <a:gd name="connsiteX58" fmla="*/ 481175 w 1353188"/>
              <a:gd name="connsiteY58" fmla="*/ 115409 h 1402672"/>
              <a:gd name="connsiteX59" fmla="*/ 454542 w 1353188"/>
              <a:gd name="connsiteY59" fmla="*/ 168675 h 1402672"/>
              <a:gd name="connsiteX60" fmla="*/ 436786 w 1353188"/>
              <a:gd name="connsiteY60" fmla="*/ 186431 h 1402672"/>
              <a:gd name="connsiteX61" fmla="*/ 410153 w 1353188"/>
              <a:gd name="connsiteY61" fmla="*/ 195308 h 1402672"/>
              <a:gd name="connsiteX62" fmla="*/ 330254 w 1353188"/>
              <a:gd name="connsiteY62" fmla="*/ 177553 h 1402672"/>
              <a:gd name="connsiteX63" fmla="*/ 276988 w 1353188"/>
              <a:gd name="connsiteY63" fmla="*/ 142042 h 1402672"/>
              <a:gd name="connsiteX64" fmla="*/ 223722 w 1353188"/>
              <a:gd name="connsiteY64" fmla="*/ 124287 h 1402672"/>
              <a:gd name="connsiteX65" fmla="*/ 197089 w 1353188"/>
              <a:gd name="connsiteY65" fmla="*/ 115409 h 1402672"/>
              <a:gd name="connsiteX66" fmla="*/ 152701 w 1353188"/>
              <a:gd name="connsiteY66" fmla="*/ 106532 h 1402672"/>
              <a:gd name="connsiteX67" fmla="*/ 72802 w 1353188"/>
              <a:gd name="connsiteY67" fmla="*/ 124287 h 1402672"/>
              <a:gd name="connsiteX68" fmla="*/ 63924 w 1353188"/>
              <a:gd name="connsiteY68" fmla="*/ 150920 h 1402672"/>
              <a:gd name="connsiteX69" fmla="*/ 1781 w 1353188"/>
              <a:gd name="connsiteY69" fmla="*/ 204186 h 140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353188" h="1402672">
                <a:moveTo>
                  <a:pt x="1781" y="204186"/>
                </a:moveTo>
                <a:cubicBezTo>
                  <a:pt x="-5617" y="221941"/>
                  <a:pt x="11935" y="240349"/>
                  <a:pt x="19536" y="257452"/>
                </a:cubicBezTo>
                <a:cubicBezTo>
                  <a:pt x="23869" y="267202"/>
                  <a:pt x="32519" y="274542"/>
                  <a:pt x="37291" y="284085"/>
                </a:cubicBezTo>
                <a:cubicBezTo>
                  <a:pt x="60340" y="330183"/>
                  <a:pt x="29244" y="293793"/>
                  <a:pt x="63924" y="328474"/>
                </a:cubicBezTo>
                <a:cubicBezTo>
                  <a:pt x="81993" y="473023"/>
                  <a:pt x="78878" y="417679"/>
                  <a:pt x="63924" y="656947"/>
                </a:cubicBezTo>
                <a:cubicBezTo>
                  <a:pt x="63340" y="666287"/>
                  <a:pt x="58006" y="674702"/>
                  <a:pt x="55047" y="683580"/>
                </a:cubicBezTo>
                <a:cubicBezTo>
                  <a:pt x="40210" y="831943"/>
                  <a:pt x="40617" y="786725"/>
                  <a:pt x="55047" y="1003176"/>
                </a:cubicBezTo>
                <a:cubicBezTo>
                  <a:pt x="55859" y="1015350"/>
                  <a:pt x="61741" y="1026683"/>
                  <a:pt x="63924" y="1038687"/>
                </a:cubicBezTo>
                <a:cubicBezTo>
                  <a:pt x="68598" y="1064396"/>
                  <a:pt x="68657" y="1101417"/>
                  <a:pt x="81680" y="1127464"/>
                </a:cubicBezTo>
                <a:cubicBezTo>
                  <a:pt x="98212" y="1160528"/>
                  <a:pt x="101524" y="1151277"/>
                  <a:pt x="126068" y="1180730"/>
                </a:cubicBezTo>
                <a:cubicBezTo>
                  <a:pt x="132898" y="1188927"/>
                  <a:pt x="136797" y="1199333"/>
                  <a:pt x="143823" y="1207363"/>
                </a:cubicBezTo>
                <a:cubicBezTo>
                  <a:pt x="180174" y="1248907"/>
                  <a:pt x="178747" y="1245441"/>
                  <a:pt x="214845" y="1269507"/>
                </a:cubicBezTo>
                <a:cubicBezTo>
                  <a:pt x="220763" y="1278385"/>
                  <a:pt x="227306" y="1286876"/>
                  <a:pt x="232600" y="1296140"/>
                </a:cubicBezTo>
                <a:cubicBezTo>
                  <a:pt x="239166" y="1307630"/>
                  <a:pt x="241883" y="1321483"/>
                  <a:pt x="250355" y="1331650"/>
                </a:cubicBezTo>
                <a:cubicBezTo>
                  <a:pt x="257186" y="1339847"/>
                  <a:pt x="268656" y="1342741"/>
                  <a:pt x="276988" y="1349406"/>
                </a:cubicBezTo>
                <a:cubicBezTo>
                  <a:pt x="311239" y="1376806"/>
                  <a:pt x="277385" y="1363583"/>
                  <a:pt x="330254" y="1393794"/>
                </a:cubicBezTo>
                <a:cubicBezTo>
                  <a:pt x="338379" y="1398437"/>
                  <a:pt x="348009" y="1399713"/>
                  <a:pt x="356887" y="1402672"/>
                </a:cubicBezTo>
                <a:cubicBezTo>
                  <a:pt x="383520" y="1399713"/>
                  <a:pt x="410584" y="1399409"/>
                  <a:pt x="436786" y="1393794"/>
                </a:cubicBezTo>
                <a:cubicBezTo>
                  <a:pt x="452368" y="1390455"/>
                  <a:pt x="465911" y="1380618"/>
                  <a:pt x="481175" y="1376039"/>
                </a:cubicBezTo>
                <a:cubicBezTo>
                  <a:pt x="495628" y="1371703"/>
                  <a:pt x="510767" y="1370120"/>
                  <a:pt x="525563" y="1367161"/>
                </a:cubicBezTo>
                <a:cubicBezTo>
                  <a:pt x="537400" y="1361243"/>
                  <a:pt x="548398" y="1353209"/>
                  <a:pt x="561074" y="1349406"/>
                </a:cubicBezTo>
                <a:cubicBezTo>
                  <a:pt x="578315" y="1344234"/>
                  <a:pt x="596768" y="1344433"/>
                  <a:pt x="614340" y="1340528"/>
                </a:cubicBezTo>
                <a:cubicBezTo>
                  <a:pt x="623475" y="1338498"/>
                  <a:pt x="632095" y="1334609"/>
                  <a:pt x="640973" y="1331650"/>
                </a:cubicBezTo>
                <a:cubicBezTo>
                  <a:pt x="649851" y="1322772"/>
                  <a:pt x="660309" y="1315233"/>
                  <a:pt x="667606" y="1305017"/>
                </a:cubicBezTo>
                <a:cubicBezTo>
                  <a:pt x="681318" y="1285820"/>
                  <a:pt x="686994" y="1264607"/>
                  <a:pt x="694239" y="1242874"/>
                </a:cubicBezTo>
                <a:cubicBezTo>
                  <a:pt x="697198" y="1222159"/>
                  <a:pt x="698042" y="1201030"/>
                  <a:pt x="703117" y="1180730"/>
                </a:cubicBezTo>
                <a:cubicBezTo>
                  <a:pt x="709377" y="1155688"/>
                  <a:pt x="722381" y="1130015"/>
                  <a:pt x="738627" y="1109708"/>
                </a:cubicBezTo>
                <a:cubicBezTo>
                  <a:pt x="743856" y="1103172"/>
                  <a:pt x="749419" y="1096596"/>
                  <a:pt x="756383" y="1091953"/>
                </a:cubicBezTo>
                <a:cubicBezTo>
                  <a:pt x="767394" y="1084612"/>
                  <a:pt x="780882" y="1081539"/>
                  <a:pt x="791893" y="1074198"/>
                </a:cubicBezTo>
                <a:cubicBezTo>
                  <a:pt x="819371" y="1055879"/>
                  <a:pt x="798236" y="1052321"/>
                  <a:pt x="836282" y="1047565"/>
                </a:cubicBezTo>
                <a:cubicBezTo>
                  <a:pt x="874567" y="1042779"/>
                  <a:pt x="913281" y="1042345"/>
                  <a:pt x="951691" y="1038687"/>
                </a:cubicBezTo>
                <a:cubicBezTo>
                  <a:pt x="975442" y="1036425"/>
                  <a:pt x="999039" y="1032768"/>
                  <a:pt x="1022713" y="1029809"/>
                </a:cubicBezTo>
                <a:cubicBezTo>
                  <a:pt x="1031591" y="1026850"/>
                  <a:pt x="1041166" y="1025477"/>
                  <a:pt x="1049346" y="1020932"/>
                </a:cubicBezTo>
                <a:cubicBezTo>
                  <a:pt x="1097129" y="994386"/>
                  <a:pt x="1096895" y="991138"/>
                  <a:pt x="1129245" y="958788"/>
                </a:cubicBezTo>
                <a:lnTo>
                  <a:pt x="1164755" y="852256"/>
                </a:lnTo>
                <a:cubicBezTo>
                  <a:pt x="1167714" y="843378"/>
                  <a:pt x="1166147" y="831238"/>
                  <a:pt x="1173633" y="825623"/>
                </a:cubicBezTo>
                <a:lnTo>
                  <a:pt x="1209144" y="798990"/>
                </a:lnTo>
                <a:cubicBezTo>
                  <a:pt x="1241505" y="750447"/>
                  <a:pt x="1208344" y="790646"/>
                  <a:pt x="1262410" y="754602"/>
                </a:cubicBezTo>
                <a:cubicBezTo>
                  <a:pt x="1277464" y="744566"/>
                  <a:pt x="1298411" y="711401"/>
                  <a:pt x="1306798" y="701336"/>
                </a:cubicBezTo>
                <a:cubicBezTo>
                  <a:pt x="1340688" y="660668"/>
                  <a:pt x="1310094" y="712497"/>
                  <a:pt x="1342309" y="648070"/>
                </a:cubicBezTo>
                <a:cubicBezTo>
                  <a:pt x="1358209" y="568565"/>
                  <a:pt x="1355350" y="603285"/>
                  <a:pt x="1342309" y="479394"/>
                </a:cubicBezTo>
                <a:cubicBezTo>
                  <a:pt x="1341721" y="473809"/>
                  <a:pt x="1328452" y="408593"/>
                  <a:pt x="1324553" y="399495"/>
                </a:cubicBezTo>
                <a:cubicBezTo>
                  <a:pt x="1320350" y="389688"/>
                  <a:pt x="1311570" y="382405"/>
                  <a:pt x="1306798" y="372862"/>
                </a:cubicBezTo>
                <a:cubicBezTo>
                  <a:pt x="1302613" y="364492"/>
                  <a:pt x="1302563" y="354354"/>
                  <a:pt x="1297920" y="346229"/>
                </a:cubicBezTo>
                <a:cubicBezTo>
                  <a:pt x="1290579" y="333382"/>
                  <a:pt x="1279887" y="322758"/>
                  <a:pt x="1271287" y="310718"/>
                </a:cubicBezTo>
                <a:cubicBezTo>
                  <a:pt x="1265085" y="302036"/>
                  <a:pt x="1260476" y="292186"/>
                  <a:pt x="1253532" y="284085"/>
                </a:cubicBezTo>
                <a:cubicBezTo>
                  <a:pt x="1242638" y="271375"/>
                  <a:pt x="1228915" y="261284"/>
                  <a:pt x="1218021" y="248574"/>
                </a:cubicBezTo>
                <a:cubicBezTo>
                  <a:pt x="1211077" y="240473"/>
                  <a:pt x="1206468" y="230623"/>
                  <a:pt x="1200266" y="221941"/>
                </a:cubicBezTo>
                <a:cubicBezTo>
                  <a:pt x="1175481" y="187242"/>
                  <a:pt x="1167016" y="182074"/>
                  <a:pt x="1147000" y="142042"/>
                </a:cubicBezTo>
                <a:cubicBezTo>
                  <a:pt x="1142815" y="133672"/>
                  <a:pt x="1143313" y="123195"/>
                  <a:pt x="1138122" y="115409"/>
                </a:cubicBezTo>
                <a:cubicBezTo>
                  <a:pt x="1128304" y="100683"/>
                  <a:pt x="1101233" y="79210"/>
                  <a:pt x="1084856" y="71021"/>
                </a:cubicBezTo>
                <a:cubicBezTo>
                  <a:pt x="1072117" y="64651"/>
                  <a:pt x="1034096" y="56111"/>
                  <a:pt x="1022713" y="53266"/>
                </a:cubicBezTo>
                <a:cubicBezTo>
                  <a:pt x="987182" y="29578"/>
                  <a:pt x="999473" y="35130"/>
                  <a:pt x="951691" y="17755"/>
                </a:cubicBezTo>
                <a:cubicBezTo>
                  <a:pt x="934102" y="11359"/>
                  <a:pt x="898425" y="0"/>
                  <a:pt x="898425" y="0"/>
                </a:cubicBezTo>
                <a:cubicBezTo>
                  <a:pt x="842200" y="2959"/>
                  <a:pt x="785822" y="3780"/>
                  <a:pt x="729750" y="8877"/>
                </a:cubicBezTo>
                <a:cubicBezTo>
                  <a:pt x="720431" y="9724"/>
                  <a:pt x="712418" y="16722"/>
                  <a:pt x="703117" y="17755"/>
                </a:cubicBezTo>
                <a:cubicBezTo>
                  <a:pt x="658902" y="22668"/>
                  <a:pt x="614340" y="23674"/>
                  <a:pt x="569952" y="26633"/>
                </a:cubicBezTo>
                <a:cubicBezTo>
                  <a:pt x="542486" y="33499"/>
                  <a:pt x="517039" y="34979"/>
                  <a:pt x="498930" y="62143"/>
                </a:cubicBezTo>
                <a:cubicBezTo>
                  <a:pt x="488548" y="77715"/>
                  <a:pt x="487093" y="97654"/>
                  <a:pt x="481175" y="115409"/>
                </a:cubicBezTo>
                <a:cubicBezTo>
                  <a:pt x="471799" y="143537"/>
                  <a:pt x="474209" y="144092"/>
                  <a:pt x="454542" y="168675"/>
                </a:cubicBezTo>
                <a:cubicBezTo>
                  <a:pt x="449313" y="175211"/>
                  <a:pt x="443963" y="182125"/>
                  <a:pt x="436786" y="186431"/>
                </a:cubicBezTo>
                <a:cubicBezTo>
                  <a:pt x="428762" y="191246"/>
                  <a:pt x="419031" y="192349"/>
                  <a:pt x="410153" y="195308"/>
                </a:cubicBezTo>
                <a:cubicBezTo>
                  <a:pt x="395697" y="192899"/>
                  <a:pt x="348988" y="187961"/>
                  <a:pt x="330254" y="177553"/>
                </a:cubicBezTo>
                <a:cubicBezTo>
                  <a:pt x="311600" y="167190"/>
                  <a:pt x="297232" y="148790"/>
                  <a:pt x="276988" y="142042"/>
                </a:cubicBezTo>
                <a:lnTo>
                  <a:pt x="223722" y="124287"/>
                </a:lnTo>
                <a:cubicBezTo>
                  <a:pt x="214844" y="121328"/>
                  <a:pt x="206265" y="117244"/>
                  <a:pt x="197089" y="115409"/>
                </a:cubicBezTo>
                <a:lnTo>
                  <a:pt x="152701" y="106532"/>
                </a:lnTo>
                <a:cubicBezTo>
                  <a:pt x="126068" y="112450"/>
                  <a:pt x="97204" y="112086"/>
                  <a:pt x="72802" y="124287"/>
                </a:cubicBezTo>
                <a:cubicBezTo>
                  <a:pt x="64432" y="128472"/>
                  <a:pt x="70541" y="144303"/>
                  <a:pt x="63924" y="150920"/>
                </a:cubicBezTo>
                <a:cubicBezTo>
                  <a:pt x="51303" y="163541"/>
                  <a:pt x="9179" y="186431"/>
                  <a:pt x="1781" y="204186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D922A43D-8D77-49A5-8663-9C89B708682E}"/>
              </a:ext>
            </a:extLst>
          </p:cNvPr>
          <p:cNvSpPr/>
          <p:nvPr/>
        </p:nvSpPr>
        <p:spPr>
          <a:xfrm>
            <a:off x="5095783" y="4199138"/>
            <a:ext cx="1624678" cy="1766656"/>
          </a:xfrm>
          <a:custGeom>
            <a:avLst/>
            <a:gdLst>
              <a:gd name="connsiteX0" fmla="*/ 585926 w 1624678"/>
              <a:gd name="connsiteY0" fmla="*/ 142043 h 1766656"/>
              <a:gd name="connsiteX1" fmla="*/ 523782 w 1624678"/>
              <a:gd name="connsiteY1" fmla="*/ 221942 h 1766656"/>
              <a:gd name="connsiteX2" fmla="*/ 506027 w 1624678"/>
              <a:gd name="connsiteY2" fmla="*/ 248575 h 1766656"/>
              <a:gd name="connsiteX3" fmla="*/ 479394 w 1624678"/>
              <a:gd name="connsiteY3" fmla="*/ 266330 h 1766656"/>
              <a:gd name="connsiteX4" fmla="*/ 390617 w 1624678"/>
              <a:gd name="connsiteY4" fmla="*/ 337351 h 1766656"/>
              <a:gd name="connsiteX5" fmla="*/ 363984 w 1624678"/>
              <a:gd name="connsiteY5" fmla="*/ 372862 h 1766656"/>
              <a:gd name="connsiteX6" fmla="*/ 328473 w 1624678"/>
              <a:gd name="connsiteY6" fmla="*/ 408373 h 1766656"/>
              <a:gd name="connsiteX7" fmla="*/ 301840 w 1624678"/>
              <a:gd name="connsiteY7" fmla="*/ 452761 h 1766656"/>
              <a:gd name="connsiteX8" fmla="*/ 275207 w 1624678"/>
              <a:gd name="connsiteY8" fmla="*/ 479394 h 1766656"/>
              <a:gd name="connsiteX9" fmla="*/ 248574 w 1624678"/>
              <a:gd name="connsiteY9" fmla="*/ 523782 h 1766656"/>
              <a:gd name="connsiteX10" fmla="*/ 221941 w 1624678"/>
              <a:gd name="connsiteY10" fmla="*/ 559293 h 1766656"/>
              <a:gd name="connsiteX11" fmla="*/ 195308 w 1624678"/>
              <a:gd name="connsiteY11" fmla="*/ 621437 h 1766656"/>
              <a:gd name="connsiteX12" fmla="*/ 159798 w 1624678"/>
              <a:gd name="connsiteY12" fmla="*/ 674703 h 1766656"/>
              <a:gd name="connsiteX13" fmla="*/ 97654 w 1624678"/>
              <a:gd name="connsiteY13" fmla="*/ 825623 h 1766656"/>
              <a:gd name="connsiteX14" fmla="*/ 62143 w 1624678"/>
              <a:gd name="connsiteY14" fmla="*/ 958788 h 1766656"/>
              <a:gd name="connsiteX15" fmla="*/ 17755 w 1624678"/>
              <a:gd name="connsiteY15" fmla="*/ 1118586 h 1766656"/>
              <a:gd name="connsiteX16" fmla="*/ 8877 w 1624678"/>
              <a:gd name="connsiteY16" fmla="*/ 1145219 h 1766656"/>
              <a:gd name="connsiteX17" fmla="*/ 0 w 1624678"/>
              <a:gd name="connsiteY17" fmla="*/ 1189608 h 1766656"/>
              <a:gd name="connsiteX18" fmla="*/ 177553 w 1624678"/>
              <a:gd name="connsiteY18" fmla="*/ 1722268 h 1766656"/>
              <a:gd name="connsiteX19" fmla="*/ 230819 w 1624678"/>
              <a:gd name="connsiteY19" fmla="*/ 1748901 h 1766656"/>
              <a:gd name="connsiteX20" fmla="*/ 301840 w 1624678"/>
              <a:gd name="connsiteY20" fmla="*/ 1766656 h 1766656"/>
              <a:gd name="connsiteX21" fmla="*/ 488271 w 1624678"/>
              <a:gd name="connsiteY21" fmla="*/ 1757779 h 1766656"/>
              <a:gd name="connsiteX22" fmla="*/ 541537 w 1624678"/>
              <a:gd name="connsiteY22" fmla="*/ 1740023 h 1766656"/>
              <a:gd name="connsiteX23" fmla="*/ 585926 w 1624678"/>
              <a:gd name="connsiteY23" fmla="*/ 1731145 h 1766656"/>
              <a:gd name="connsiteX24" fmla="*/ 621436 w 1624678"/>
              <a:gd name="connsiteY24" fmla="*/ 1713390 h 1766656"/>
              <a:gd name="connsiteX25" fmla="*/ 639192 w 1624678"/>
              <a:gd name="connsiteY25" fmla="*/ 1695635 h 1766656"/>
              <a:gd name="connsiteX26" fmla="*/ 692458 w 1624678"/>
              <a:gd name="connsiteY26" fmla="*/ 1660124 h 1766656"/>
              <a:gd name="connsiteX27" fmla="*/ 701335 w 1624678"/>
              <a:gd name="connsiteY27" fmla="*/ 1633491 h 1766656"/>
              <a:gd name="connsiteX28" fmla="*/ 719091 w 1624678"/>
              <a:gd name="connsiteY28" fmla="*/ 1615736 h 1766656"/>
              <a:gd name="connsiteX29" fmla="*/ 736846 w 1624678"/>
              <a:gd name="connsiteY29" fmla="*/ 1589103 h 1766656"/>
              <a:gd name="connsiteX30" fmla="*/ 763479 w 1624678"/>
              <a:gd name="connsiteY30" fmla="*/ 1544714 h 1766656"/>
              <a:gd name="connsiteX31" fmla="*/ 798990 w 1624678"/>
              <a:gd name="connsiteY31" fmla="*/ 1491448 h 1766656"/>
              <a:gd name="connsiteX32" fmla="*/ 816745 w 1624678"/>
              <a:gd name="connsiteY32" fmla="*/ 1455938 h 1766656"/>
              <a:gd name="connsiteX33" fmla="*/ 852256 w 1624678"/>
              <a:gd name="connsiteY33" fmla="*/ 1420427 h 1766656"/>
              <a:gd name="connsiteX34" fmla="*/ 914400 w 1624678"/>
              <a:gd name="connsiteY34" fmla="*/ 1367161 h 1766656"/>
              <a:gd name="connsiteX35" fmla="*/ 976543 w 1624678"/>
              <a:gd name="connsiteY35" fmla="*/ 1340528 h 1766656"/>
              <a:gd name="connsiteX36" fmla="*/ 1012054 w 1624678"/>
              <a:gd name="connsiteY36" fmla="*/ 1331650 h 1766656"/>
              <a:gd name="connsiteX37" fmla="*/ 1074198 w 1624678"/>
              <a:gd name="connsiteY37" fmla="*/ 1322773 h 1766656"/>
              <a:gd name="connsiteX38" fmla="*/ 1118586 w 1624678"/>
              <a:gd name="connsiteY38" fmla="*/ 1313895 h 1766656"/>
              <a:gd name="connsiteX39" fmla="*/ 1171852 w 1624678"/>
              <a:gd name="connsiteY39" fmla="*/ 1305017 h 1766656"/>
              <a:gd name="connsiteX40" fmla="*/ 1233996 w 1624678"/>
              <a:gd name="connsiteY40" fmla="*/ 1287262 h 1766656"/>
              <a:gd name="connsiteX41" fmla="*/ 1269506 w 1624678"/>
              <a:gd name="connsiteY41" fmla="*/ 1269507 h 1766656"/>
              <a:gd name="connsiteX42" fmla="*/ 1331650 w 1624678"/>
              <a:gd name="connsiteY42" fmla="*/ 1251751 h 1766656"/>
              <a:gd name="connsiteX43" fmla="*/ 1358283 w 1624678"/>
              <a:gd name="connsiteY43" fmla="*/ 1233996 h 1766656"/>
              <a:gd name="connsiteX44" fmla="*/ 1411549 w 1624678"/>
              <a:gd name="connsiteY44" fmla="*/ 1207363 h 1766656"/>
              <a:gd name="connsiteX45" fmla="*/ 1438182 w 1624678"/>
              <a:gd name="connsiteY45" fmla="*/ 1180730 h 1766656"/>
              <a:gd name="connsiteX46" fmla="*/ 1473693 w 1624678"/>
              <a:gd name="connsiteY46" fmla="*/ 1127464 h 1766656"/>
              <a:gd name="connsiteX47" fmla="*/ 1509203 w 1624678"/>
              <a:gd name="connsiteY47" fmla="*/ 1109709 h 1766656"/>
              <a:gd name="connsiteX48" fmla="*/ 1526959 w 1624678"/>
              <a:gd name="connsiteY48" fmla="*/ 1083076 h 1766656"/>
              <a:gd name="connsiteX49" fmla="*/ 1553592 w 1624678"/>
              <a:gd name="connsiteY49" fmla="*/ 1074198 h 1766656"/>
              <a:gd name="connsiteX50" fmla="*/ 1597980 w 1624678"/>
              <a:gd name="connsiteY50" fmla="*/ 1038687 h 1766656"/>
              <a:gd name="connsiteX51" fmla="*/ 1624613 w 1624678"/>
              <a:gd name="connsiteY51" fmla="*/ 870012 h 1766656"/>
              <a:gd name="connsiteX52" fmla="*/ 1606858 w 1624678"/>
              <a:gd name="connsiteY52" fmla="*/ 674703 h 1766656"/>
              <a:gd name="connsiteX53" fmla="*/ 1597980 w 1624678"/>
              <a:gd name="connsiteY53" fmla="*/ 648070 h 1766656"/>
              <a:gd name="connsiteX54" fmla="*/ 1580225 w 1624678"/>
              <a:gd name="connsiteY54" fmla="*/ 585926 h 1766656"/>
              <a:gd name="connsiteX55" fmla="*/ 1562469 w 1624678"/>
              <a:gd name="connsiteY55" fmla="*/ 559293 h 1766656"/>
              <a:gd name="connsiteX56" fmla="*/ 1553592 w 1624678"/>
              <a:gd name="connsiteY56" fmla="*/ 523782 h 1766656"/>
              <a:gd name="connsiteX57" fmla="*/ 1535836 w 1624678"/>
              <a:gd name="connsiteY57" fmla="*/ 461639 h 1766656"/>
              <a:gd name="connsiteX58" fmla="*/ 1526959 w 1624678"/>
              <a:gd name="connsiteY58" fmla="*/ 408373 h 1766656"/>
              <a:gd name="connsiteX59" fmla="*/ 1518081 w 1624678"/>
              <a:gd name="connsiteY59" fmla="*/ 372862 h 1766656"/>
              <a:gd name="connsiteX60" fmla="*/ 1509203 w 1624678"/>
              <a:gd name="connsiteY60" fmla="*/ 319596 h 1766656"/>
              <a:gd name="connsiteX61" fmla="*/ 1482570 w 1624678"/>
              <a:gd name="connsiteY61" fmla="*/ 248575 h 1766656"/>
              <a:gd name="connsiteX62" fmla="*/ 1464815 w 1624678"/>
              <a:gd name="connsiteY62" fmla="*/ 213064 h 1766656"/>
              <a:gd name="connsiteX63" fmla="*/ 1447060 w 1624678"/>
              <a:gd name="connsiteY63" fmla="*/ 150920 h 1766656"/>
              <a:gd name="connsiteX64" fmla="*/ 1420427 w 1624678"/>
              <a:gd name="connsiteY64" fmla="*/ 115410 h 1766656"/>
              <a:gd name="connsiteX65" fmla="*/ 1411549 w 1624678"/>
              <a:gd name="connsiteY65" fmla="*/ 88777 h 1766656"/>
              <a:gd name="connsiteX66" fmla="*/ 1358283 w 1624678"/>
              <a:gd name="connsiteY66" fmla="*/ 62144 h 1766656"/>
              <a:gd name="connsiteX67" fmla="*/ 1216240 w 1624678"/>
              <a:gd name="connsiteY67" fmla="*/ 26633 h 1766656"/>
              <a:gd name="connsiteX68" fmla="*/ 1171852 w 1624678"/>
              <a:gd name="connsiteY68" fmla="*/ 17755 h 1766656"/>
              <a:gd name="connsiteX69" fmla="*/ 1136341 w 1624678"/>
              <a:gd name="connsiteY69" fmla="*/ 8878 h 1766656"/>
              <a:gd name="connsiteX70" fmla="*/ 1083075 w 1624678"/>
              <a:gd name="connsiteY70" fmla="*/ 0 h 1766656"/>
              <a:gd name="connsiteX71" fmla="*/ 994299 w 1624678"/>
              <a:gd name="connsiteY71" fmla="*/ 8878 h 1766656"/>
              <a:gd name="connsiteX72" fmla="*/ 949910 w 1624678"/>
              <a:gd name="connsiteY72" fmla="*/ 17755 h 1766656"/>
              <a:gd name="connsiteX73" fmla="*/ 887767 w 1624678"/>
              <a:gd name="connsiteY73" fmla="*/ 35511 h 1766656"/>
              <a:gd name="connsiteX74" fmla="*/ 798990 w 1624678"/>
              <a:gd name="connsiteY74" fmla="*/ 53266 h 1766656"/>
              <a:gd name="connsiteX75" fmla="*/ 719091 w 1624678"/>
              <a:gd name="connsiteY75" fmla="*/ 71021 h 1766656"/>
              <a:gd name="connsiteX76" fmla="*/ 674702 w 1624678"/>
              <a:gd name="connsiteY76" fmla="*/ 115410 h 1766656"/>
              <a:gd name="connsiteX77" fmla="*/ 585926 w 1624678"/>
              <a:gd name="connsiteY77" fmla="*/ 142043 h 176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624678" h="1766656">
                <a:moveTo>
                  <a:pt x="585926" y="142043"/>
                </a:moveTo>
                <a:cubicBezTo>
                  <a:pt x="560773" y="159798"/>
                  <a:pt x="593322" y="138493"/>
                  <a:pt x="523782" y="221942"/>
                </a:cubicBezTo>
                <a:cubicBezTo>
                  <a:pt x="516952" y="230139"/>
                  <a:pt x="513572" y="241030"/>
                  <a:pt x="506027" y="248575"/>
                </a:cubicBezTo>
                <a:cubicBezTo>
                  <a:pt x="498482" y="256120"/>
                  <a:pt x="487495" y="259386"/>
                  <a:pt x="479394" y="266330"/>
                </a:cubicBezTo>
                <a:cubicBezTo>
                  <a:pt x="390844" y="342229"/>
                  <a:pt x="506187" y="260305"/>
                  <a:pt x="390617" y="337351"/>
                </a:cubicBezTo>
                <a:cubicBezTo>
                  <a:pt x="381739" y="349188"/>
                  <a:pt x="373727" y="361727"/>
                  <a:pt x="363984" y="372862"/>
                </a:cubicBezTo>
                <a:cubicBezTo>
                  <a:pt x="352961" y="385460"/>
                  <a:pt x="338750" y="395159"/>
                  <a:pt x="328473" y="408373"/>
                </a:cubicBezTo>
                <a:cubicBezTo>
                  <a:pt x="317879" y="421993"/>
                  <a:pt x="312193" y="438957"/>
                  <a:pt x="301840" y="452761"/>
                </a:cubicBezTo>
                <a:cubicBezTo>
                  <a:pt x="294307" y="462805"/>
                  <a:pt x="282740" y="469350"/>
                  <a:pt x="275207" y="479394"/>
                </a:cubicBezTo>
                <a:cubicBezTo>
                  <a:pt x="264854" y="493198"/>
                  <a:pt x="258145" y="509425"/>
                  <a:pt x="248574" y="523782"/>
                </a:cubicBezTo>
                <a:cubicBezTo>
                  <a:pt x="240367" y="536093"/>
                  <a:pt x="229783" y="546746"/>
                  <a:pt x="221941" y="559293"/>
                </a:cubicBezTo>
                <a:cubicBezTo>
                  <a:pt x="133047" y="701526"/>
                  <a:pt x="255715" y="512704"/>
                  <a:pt x="195308" y="621437"/>
                </a:cubicBezTo>
                <a:cubicBezTo>
                  <a:pt x="184945" y="640091"/>
                  <a:pt x="167923" y="654971"/>
                  <a:pt x="159798" y="674703"/>
                </a:cubicBezTo>
                <a:cubicBezTo>
                  <a:pt x="139083" y="725010"/>
                  <a:pt x="111672" y="773055"/>
                  <a:pt x="97654" y="825623"/>
                </a:cubicBezTo>
                <a:cubicBezTo>
                  <a:pt x="85817" y="870011"/>
                  <a:pt x="74230" y="914467"/>
                  <a:pt x="62143" y="958788"/>
                </a:cubicBezTo>
                <a:cubicBezTo>
                  <a:pt x="47597" y="1012123"/>
                  <a:pt x="35238" y="1066140"/>
                  <a:pt x="17755" y="1118586"/>
                </a:cubicBezTo>
                <a:cubicBezTo>
                  <a:pt x="14796" y="1127464"/>
                  <a:pt x="11147" y="1136140"/>
                  <a:pt x="8877" y="1145219"/>
                </a:cubicBezTo>
                <a:cubicBezTo>
                  <a:pt x="5217" y="1159858"/>
                  <a:pt x="2959" y="1174812"/>
                  <a:pt x="0" y="1189608"/>
                </a:cubicBezTo>
                <a:cubicBezTo>
                  <a:pt x="59184" y="1367161"/>
                  <a:pt x="112458" y="1546795"/>
                  <a:pt x="177553" y="1722268"/>
                </a:cubicBezTo>
                <a:cubicBezTo>
                  <a:pt x="182101" y="1734527"/>
                  <a:pt x="220264" y="1746022"/>
                  <a:pt x="230819" y="1748901"/>
                </a:cubicBezTo>
                <a:cubicBezTo>
                  <a:pt x="254361" y="1755322"/>
                  <a:pt x="301840" y="1766656"/>
                  <a:pt x="301840" y="1766656"/>
                </a:cubicBezTo>
                <a:cubicBezTo>
                  <a:pt x="363984" y="1763697"/>
                  <a:pt x="426437" y="1764649"/>
                  <a:pt x="488271" y="1757779"/>
                </a:cubicBezTo>
                <a:cubicBezTo>
                  <a:pt x="506872" y="1755712"/>
                  <a:pt x="523481" y="1744948"/>
                  <a:pt x="541537" y="1740023"/>
                </a:cubicBezTo>
                <a:cubicBezTo>
                  <a:pt x="556095" y="1736053"/>
                  <a:pt x="571130" y="1734104"/>
                  <a:pt x="585926" y="1731145"/>
                </a:cubicBezTo>
                <a:cubicBezTo>
                  <a:pt x="597763" y="1725227"/>
                  <a:pt x="610425" y="1720731"/>
                  <a:pt x="621436" y="1713390"/>
                </a:cubicBezTo>
                <a:cubicBezTo>
                  <a:pt x="628400" y="1708747"/>
                  <a:pt x="632228" y="1700278"/>
                  <a:pt x="639192" y="1695635"/>
                </a:cubicBezTo>
                <a:cubicBezTo>
                  <a:pt x="703688" y="1652637"/>
                  <a:pt x="651746" y="1700833"/>
                  <a:pt x="692458" y="1660124"/>
                </a:cubicBezTo>
                <a:cubicBezTo>
                  <a:pt x="695417" y="1651246"/>
                  <a:pt x="696520" y="1641515"/>
                  <a:pt x="701335" y="1633491"/>
                </a:cubicBezTo>
                <a:cubicBezTo>
                  <a:pt x="705641" y="1626314"/>
                  <a:pt x="713862" y="1622272"/>
                  <a:pt x="719091" y="1615736"/>
                </a:cubicBezTo>
                <a:cubicBezTo>
                  <a:pt x="725756" y="1607405"/>
                  <a:pt x="732074" y="1598646"/>
                  <a:pt x="736846" y="1589103"/>
                </a:cubicBezTo>
                <a:cubicBezTo>
                  <a:pt x="759895" y="1543005"/>
                  <a:pt x="728799" y="1579395"/>
                  <a:pt x="763479" y="1544714"/>
                </a:cubicBezTo>
                <a:cubicBezTo>
                  <a:pt x="782524" y="1487583"/>
                  <a:pt x="757427" y="1549636"/>
                  <a:pt x="798990" y="1491448"/>
                </a:cubicBezTo>
                <a:cubicBezTo>
                  <a:pt x="806682" y="1480679"/>
                  <a:pt x="808805" y="1466525"/>
                  <a:pt x="816745" y="1455938"/>
                </a:cubicBezTo>
                <a:cubicBezTo>
                  <a:pt x="826789" y="1442546"/>
                  <a:pt x="840419" y="1432264"/>
                  <a:pt x="852256" y="1420427"/>
                </a:cubicBezTo>
                <a:cubicBezTo>
                  <a:pt x="876467" y="1396216"/>
                  <a:pt x="884029" y="1386143"/>
                  <a:pt x="914400" y="1367161"/>
                </a:cubicBezTo>
                <a:cubicBezTo>
                  <a:pt x="934335" y="1354702"/>
                  <a:pt x="954288" y="1346887"/>
                  <a:pt x="976543" y="1340528"/>
                </a:cubicBezTo>
                <a:cubicBezTo>
                  <a:pt x="988275" y="1337176"/>
                  <a:pt x="1000049" y="1333833"/>
                  <a:pt x="1012054" y="1331650"/>
                </a:cubicBezTo>
                <a:cubicBezTo>
                  <a:pt x="1032641" y="1327907"/>
                  <a:pt x="1053558" y="1326213"/>
                  <a:pt x="1074198" y="1322773"/>
                </a:cubicBezTo>
                <a:cubicBezTo>
                  <a:pt x="1089082" y="1320292"/>
                  <a:pt x="1103740" y="1316594"/>
                  <a:pt x="1118586" y="1313895"/>
                </a:cubicBezTo>
                <a:cubicBezTo>
                  <a:pt x="1136296" y="1310675"/>
                  <a:pt x="1154201" y="1308547"/>
                  <a:pt x="1171852" y="1305017"/>
                </a:cubicBezTo>
                <a:cubicBezTo>
                  <a:pt x="1185937" y="1302200"/>
                  <a:pt x="1219184" y="1293610"/>
                  <a:pt x="1233996" y="1287262"/>
                </a:cubicBezTo>
                <a:cubicBezTo>
                  <a:pt x="1246160" y="1282049"/>
                  <a:pt x="1257342" y="1274720"/>
                  <a:pt x="1269506" y="1269507"/>
                </a:cubicBezTo>
                <a:cubicBezTo>
                  <a:pt x="1287338" y="1261865"/>
                  <a:pt x="1313628" y="1256257"/>
                  <a:pt x="1331650" y="1251751"/>
                </a:cubicBezTo>
                <a:cubicBezTo>
                  <a:pt x="1340528" y="1245833"/>
                  <a:pt x="1348740" y="1238768"/>
                  <a:pt x="1358283" y="1233996"/>
                </a:cubicBezTo>
                <a:cubicBezTo>
                  <a:pt x="1398320" y="1213978"/>
                  <a:pt x="1373388" y="1239163"/>
                  <a:pt x="1411549" y="1207363"/>
                </a:cubicBezTo>
                <a:cubicBezTo>
                  <a:pt x="1421194" y="1199326"/>
                  <a:pt x="1430474" y="1190640"/>
                  <a:pt x="1438182" y="1180730"/>
                </a:cubicBezTo>
                <a:cubicBezTo>
                  <a:pt x="1451283" y="1163886"/>
                  <a:pt x="1454607" y="1137007"/>
                  <a:pt x="1473693" y="1127464"/>
                </a:cubicBezTo>
                <a:lnTo>
                  <a:pt x="1509203" y="1109709"/>
                </a:lnTo>
                <a:cubicBezTo>
                  <a:pt x="1515122" y="1100831"/>
                  <a:pt x="1518627" y="1089741"/>
                  <a:pt x="1526959" y="1083076"/>
                </a:cubicBezTo>
                <a:cubicBezTo>
                  <a:pt x="1534266" y="1077230"/>
                  <a:pt x="1545222" y="1078383"/>
                  <a:pt x="1553592" y="1074198"/>
                </a:cubicBezTo>
                <a:cubicBezTo>
                  <a:pt x="1575992" y="1062998"/>
                  <a:pt x="1581464" y="1055203"/>
                  <a:pt x="1597980" y="1038687"/>
                </a:cubicBezTo>
                <a:cubicBezTo>
                  <a:pt x="1627319" y="965340"/>
                  <a:pt x="1624613" y="985160"/>
                  <a:pt x="1624613" y="870012"/>
                </a:cubicBezTo>
                <a:cubicBezTo>
                  <a:pt x="1624613" y="805755"/>
                  <a:pt x="1622694" y="738047"/>
                  <a:pt x="1606858" y="674703"/>
                </a:cubicBezTo>
                <a:cubicBezTo>
                  <a:pt x="1604588" y="665624"/>
                  <a:pt x="1600551" y="657068"/>
                  <a:pt x="1597980" y="648070"/>
                </a:cubicBezTo>
                <a:cubicBezTo>
                  <a:pt x="1594189" y="634803"/>
                  <a:pt x="1587318" y="600111"/>
                  <a:pt x="1580225" y="585926"/>
                </a:cubicBezTo>
                <a:cubicBezTo>
                  <a:pt x="1575453" y="576383"/>
                  <a:pt x="1568388" y="568171"/>
                  <a:pt x="1562469" y="559293"/>
                </a:cubicBezTo>
                <a:cubicBezTo>
                  <a:pt x="1559510" y="547456"/>
                  <a:pt x="1556944" y="535514"/>
                  <a:pt x="1553592" y="523782"/>
                </a:cubicBezTo>
                <a:cubicBezTo>
                  <a:pt x="1542310" y="484294"/>
                  <a:pt x="1545087" y="507896"/>
                  <a:pt x="1535836" y="461639"/>
                </a:cubicBezTo>
                <a:cubicBezTo>
                  <a:pt x="1532306" y="443988"/>
                  <a:pt x="1530489" y="426024"/>
                  <a:pt x="1526959" y="408373"/>
                </a:cubicBezTo>
                <a:cubicBezTo>
                  <a:pt x="1524566" y="396409"/>
                  <a:pt x="1520474" y="384826"/>
                  <a:pt x="1518081" y="372862"/>
                </a:cubicBezTo>
                <a:cubicBezTo>
                  <a:pt x="1514551" y="355211"/>
                  <a:pt x="1513108" y="337168"/>
                  <a:pt x="1509203" y="319596"/>
                </a:cubicBezTo>
                <a:cubicBezTo>
                  <a:pt x="1505948" y="304947"/>
                  <a:pt x="1485647" y="255498"/>
                  <a:pt x="1482570" y="248575"/>
                </a:cubicBezTo>
                <a:cubicBezTo>
                  <a:pt x="1477195" y="236482"/>
                  <a:pt x="1469462" y="225455"/>
                  <a:pt x="1464815" y="213064"/>
                </a:cubicBezTo>
                <a:cubicBezTo>
                  <a:pt x="1460101" y="200493"/>
                  <a:pt x="1454861" y="164572"/>
                  <a:pt x="1447060" y="150920"/>
                </a:cubicBezTo>
                <a:cubicBezTo>
                  <a:pt x="1439719" y="138074"/>
                  <a:pt x="1429305" y="127247"/>
                  <a:pt x="1420427" y="115410"/>
                </a:cubicBezTo>
                <a:cubicBezTo>
                  <a:pt x="1417468" y="106532"/>
                  <a:pt x="1416364" y="96801"/>
                  <a:pt x="1411549" y="88777"/>
                </a:cubicBezTo>
                <a:cubicBezTo>
                  <a:pt x="1397581" y="65496"/>
                  <a:pt x="1383818" y="68527"/>
                  <a:pt x="1358283" y="62144"/>
                </a:cubicBezTo>
                <a:cubicBezTo>
                  <a:pt x="1285686" y="25845"/>
                  <a:pt x="1349118" y="53210"/>
                  <a:pt x="1216240" y="26633"/>
                </a:cubicBezTo>
                <a:cubicBezTo>
                  <a:pt x="1201444" y="23674"/>
                  <a:pt x="1186582" y="21028"/>
                  <a:pt x="1171852" y="17755"/>
                </a:cubicBezTo>
                <a:cubicBezTo>
                  <a:pt x="1159941" y="15108"/>
                  <a:pt x="1148305" y="11271"/>
                  <a:pt x="1136341" y="8878"/>
                </a:cubicBezTo>
                <a:cubicBezTo>
                  <a:pt x="1118690" y="5348"/>
                  <a:pt x="1100830" y="2959"/>
                  <a:pt x="1083075" y="0"/>
                </a:cubicBezTo>
                <a:cubicBezTo>
                  <a:pt x="1053483" y="2959"/>
                  <a:pt x="1023778" y="4948"/>
                  <a:pt x="994299" y="8878"/>
                </a:cubicBezTo>
                <a:cubicBezTo>
                  <a:pt x="979342" y="10872"/>
                  <a:pt x="964549" y="14095"/>
                  <a:pt x="949910" y="17755"/>
                </a:cubicBezTo>
                <a:cubicBezTo>
                  <a:pt x="856729" y="41050"/>
                  <a:pt x="1004030" y="10597"/>
                  <a:pt x="887767" y="35511"/>
                </a:cubicBezTo>
                <a:cubicBezTo>
                  <a:pt x="858259" y="41834"/>
                  <a:pt x="828450" y="46720"/>
                  <a:pt x="798990" y="53266"/>
                </a:cubicBezTo>
                <a:lnTo>
                  <a:pt x="719091" y="71021"/>
                </a:lnTo>
                <a:cubicBezTo>
                  <a:pt x="704295" y="85817"/>
                  <a:pt x="694553" y="108793"/>
                  <a:pt x="674702" y="115410"/>
                </a:cubicBezTo>
                <a:cubicBezTo>
                  <a:pt x="615821" y="135037"/>
                  <a:pt x="611079" y="124288"/>
                  <a:pt x="585926" y="142043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F4CDDC81-D2AE-4EAF-B3A7-2074FB925677}"/>
              </a:ext>
            </a:extLst>
          </p:cNvPr>
          <p:cNvSpPr/>
          <p:nvPr/>
        </p:nvSpPr>
        <p:spPr>
          <a:xfrm>
            <a:off x="6640497" y="4403324"/>
            <a:ext cx="1491449" cy="1633570"/>
          </a:xfrm>
          <a:custGeom>
            <a:avLst/>
            <a:gdLst>
              <a:gd name="connsiteX0" fmla="*/ 381740 w 1491449"/>
              <a:gd name="connsiteY0" fmla="*/ 1633492 h 1633570"/>
              <a:gd name="connsiteX1" fmla="*/ 337352 w 1491449"/>
              <a:gd name="connsiteY1" fmla="*/ 1606859 h 1633570"/>
              <a:gd name="connsiteX2" fmla="*/ 301841 w 1491449"/>
              <a:gd name="connsiteY2" fmla="*/ 1589103 h 1633570"/>
              <a:gd name="connsiteX3" fmla="*/ 248575 w 1491449"/>
              <a:gd name="connsiteY3" fmla="*/ 1562470 h 1633570"/>
              <a:gd name="connsiteX4" fmla="*/ 186431 w 1491449"/>
              <a:gd name="connsiteY4" fmla="*/ 1491449 h 1633570"/>
              <a:gd name="connsiteX5" fmla="*/ 177553 w 1491449"/>
              <a:gd name="connsiteY5" fmla="*/ 1464816 h 1633570"/>
              <a:gd name="connsiteX6" fmla="*/ 159798 w 1491449"/>
              <a:gd name="connsiteY6" fmla="*/ 1429305 h 1633570"/>
              <a:gd name="connsiteX7" fmla="*/ 150920 w 1491449"/>
              <a:gd name="connsiteY7" fmla="*/ 1402672 h 1633570"/>
              <a:gd name="connsiteX8" fmla="*/ 133165 w 1491449"/>
              <a:gd name="connsiteY8" fmla="*/ 1358284 h 1633570"/>
              <a:gd name="connsiteX9" fmla="*/ 115410 w 1491449"/>
              <a:gd name="connsiteY9" fmla="*/ 1296140 h 1633570"/>
              <a:gd name="connsiteX10" fmla="*/ 79899 w 1491449"/>
              <a:gd name="connsiteY10" fmla="*/ 1225119 h 1633570"/>
              <a:gd name="connsiteX11" fmla="*/ 44388 w 1491449"/>
              <a:gd name="connsiteY11" fmla="*/ 1145220 h 1633570"/>
              <a:gd name="connsiteX12" fmla="*/ 0 w 1491449"/>
              <a:gd name="connsiteY12" fmla="*/ 870012 h 1633570"/>
              <a:gd name="connsiteX13" fmla="*/ 17755 w 1491449"/>
              <a:gd name="connsiteY13" fmla="*/ 781235 h 1633570"/>
              <a:gd name="connsiteX14" fmla="*/ 88777 w 1491449"/>
              <a:gd name="connsiteY14" fmla="*/ 701336 h 1633570"/>
              <a:gd name="connsiteX15" fmla="*/ 115410 w 1491449"/>
              <a:gd name="connsiteY15" fmla="*/ 665826 h 1633570"/>
              <a:gd name="connsiteX16" fmla="*/ 168676 w 1491449"/>
              <a:gd name="connsiteY16" fmla="*/ 621437 h 1633570"/>
              <a:gd name="connsiteX17" fmla="*/ 186431 w 1491449"/>
              <a:gd name="connsiteY17" fmla="*/ 594804 h 1633570"/>
              <a:gd name="connsiteX18" fmla="*/ 230820 w 1491449"/>
              <a:gd name="connsiteY18" fmla="*/ 550416 h 1633570"/>
              <a:gd name="connsiteX19" fmla="*/ 275208 w 1491449"/>
              <a:gd name="connsiteY19" fmla="*/ 470517 h 1633570"/>
              <a:gd name="connsiteX20" fmla="*/ 319596 w 1491449"/>
              <a:gd name="connsiteY20" fmla="*/ 426128 h 1633570"/>
              <a:gd name="connsiteX21" fmla="*/ 417251 w 1491449"/>
              <a:gd name="connsiteY21" fmla="*/ 408373 h 1633570"/>
              <a:gd name="connsiteX22" fmla="*/ 532660 w 1491449"/>
              <a:gd name="connsiteY22" fmla="*/ 328474 h 1633570"/>
              <a:gd name="connsiteX23" fmla="*/ 559293 w 1491449"/>
              <a:gd name="connsiteY23" fmla="*/ 310719 h 1633570"/>
              <a:gd name="connsiteX24" fmla="*/ 603682 w 1491449"/>
              <a:gd name="connsiteY24" fmla="*/ 257453 h 1633570"/>
              <a:gd name="connsiteX25" fmla="*/ 656948 w 1491449"/>
              <a:gd name="connsiteY25" fmla="*/ 221942 h 1633570"/>
              <a:gd name="connsiteX26" fmla="*/ 825623 w 1491449"/>
              <a:gd name="connsiteY26" fmla="*/ 88777 h 1633570"/>
              <a:gd name="connsiteX27" fmla="*/ 923278 w 1491449"/>
              <a:gd name="connsiteY27" fmla="*/ 35511 h 1633570"/>
              <a:gd name="connsiteX28" fmla="*/ 1180730 w 1491449"/>
              <a:gd name="connsiteY28" fmla="*/ 0 h 1633570"/>
              <a:gd name="connsiteX29" fmla="*/ 1393794 w 1491449"/>
              <a:gd name="connsiteY29" fmla="*/ 8878 h 1633570"/>
              <a:gd name="connsiteX30" fmla="*/ 1447060 w 1491449"/>
              <a:gd name="connsiteY30" fmla="*/ 26633 h 1633570"/>
              <a:gd name="connsiteX31" fmla="*/ 1491449 w 1491449"/>
              <a:gd name="connsiteY31" fmla="*/ 79899 h 1633570"/>
              <a:gd name="connsiteX32" fmla="*/ 1447060 w 1491449"/>
              <a:gd name="connsiteY32" fmla="*/ 266330 h 1633570"/>
              <a:gd name="connsiteX33" fmla="*/ 1429305 w 1491449"/>
              <a:gd name="connsiteY33" fmla="*/ 284086 h 1633570"/>
              <a:gd name="connsiteX34" fmla="*/ 1411550 w 1491449"/>
              <a:gd name="connsiteY34" fmla="*/ 310719 h 1633570"/>
              <a:gd name="connsiteX35" fmla="*/ 1376039 w 1491449"/>
              <a:gd name="connsiteY35" fmla="*/ 337352 h 1633570"/>
              <a:gd name="connsiteX36" fmla="*/ 1331651 w 1491449"/>
              <a:gd name="connsiteY36" fmla="*/ 381740 h 1633570"/>
              <a:gd name="connsiteX37" fmla="*/ 1278385 w 1491449"/>
              <a:gd name="connsiteY37" fmla="*/ 399495 h 1633570"/>
              <a:gd name="connsiteX38" fmla="*/ 1207363 w 1491449"/>
              <a:gd name="connsiteY38" fmla="*/ 452761 h 1633570"/>
              <a:gd name="connsiteX39" fmla="*/ 1171853 w 1491449"/>
              <a:gd name="connsiteY39" fmla="*/ 488272 h 1633570"/>
              <a:gd name="connsiteX40" fmla="*/ 1136342 w 1491449"/>
              <a:gd name="connsiteY40" fmla="*/ 497150 h 1633570"/>
              <a:gd name="connsiteX41" fmla="*/ 1091953 w 1491449"/>
              <a:gd name="connsiteY41" fmla="*/ 656948 h 1633570"/>
              <a:gd name="connsiteX42" fmla="*/ 1074198 w 1491449"/>
              <a:gd name="connsiteY42" fmla="*/ 692459 h 1633570"/>
              <a:gd name="connsiteX43" fmla="*/ 1065320 w 1491449"/>
              <a:gd name="connsiteY43" fmla="*/ 727969 h 1633570"/>
              <a:gd name="connsiteX44" fmla="*/ 1047565 w 1491449"/>
              <a:gd name="connsiteY44" fmla="*/ 772358 h 1633570"/>
              <a:gd name="connsiteX45" fmla="*/ 1038687 w 1491449"/>
              <a:gd name="connsiteY45" fmla="*/ 798991 h 1633570"/>
              <a:gd name="connsiteX46" fmla="*/ 1003177 w 1491449"/>
              <a:gd name="connsiteY46" fmla="*/ 887767 h 1633570"/>
              <a:gd name="connsiteX47" fmla="*/ 985421 w 1491449"/>
              <a:gd name="connsiteY47" fmla="*/ 941033 h 1633570"/>
              <a:gd name="connsiteX48" fmla="*/ 958788 w 1491449"/>
              <a:gd name="connsiteY48" fmla="*/ 1012055 h 1633570"/>
              <a:gd name="connsiteX49" fmla="*/ 949911 w 1491449"/>
              <a:gd name="connsiteY49" fmla="*/ 1056443 h 1633570"/>
              <a:gd name="connsiteX50" fmla="*/ 958788 w 1491449"/>
              <a:gd name="connsiteY50" fmla="*/ 1198486 h 1633570"/>
              <a:gd name="connsiteX51" fmla="*/ 994299 w 1491449"/>
              <a:gd name="connsiteY51" fmla="*/ 1278385 h 1633570"/>
              <a:gd name="connsiteX52" fmla="*/ 1012054 w 1491449"/>
              <a:gd name="connsiteY52" fmla="*/ 1331651 h 1633570"/>
              <a:gd name="connsiteX53" fmla="*/ 1029810 w 1491449"/>
              <a:gd name="connsiteY53" fmla="*/ 1420427 h 1633570"/>
              <a:gd name="connsiteX54" fmla="*/ 1020932 w 1491449"/>
              <a:gd name="connsiteY54" fmla="*/ 1464816 h 1633570"/>
              <a:gd name="connsiteX55" fmla="*/ 994299 w 1491449"/>
              <a:gd name="connsiteY55" fmla="*/ 1473693 h 1633570"/>
              <a:gd name="connsiteX56" fmla="*/ 949911 w 1491449"/>
              <a:gd name="connsiteY56" fmla="*/ 1509204 h 1633570"/>
              <a:gd name="connsiteX57" fmla="*/ 914400 w 1491449"/>
              <a:gd name="connsiteY57" fmla="*/ 1518082 h 1633570"/>
              <a:gd name="connsiteX58" fmla="*/ 843379 w 1491449"/>
              <a:gd name="connsiteY58" fmla="*/ 1562470 h 1633570"/>
              <a:gd name="connsiteX59" fmla="*/ 816746 w 1491449"/>
              <a:gd name="connsiteY59" fmla="*/ 1580226 h 1633570"/>
              <a:gd name="connsiteX60" fmla="*/ 763480 w 1491449"/>
              <a:gd name="connsiteY60" fmla="*/ 1597981 h 1633570"/>
              <a:gd name="connsiteX61" fmla="*/ 603682 w 1491449"/>
              <a:gd name="connsiteY61" fmla="*/ 1589103 h 1633570"/>
              <a:gd name="connsiteX62" fmla="*/ 577049 w 1491449"/>
              <a:gd name="connsiteY62" fmla="*/ 1580226 h 1633570"/>
              <a:gd name="connsiteX63" fmla="*/ 523783 w 1491449"/>
              <a:gd name="connsiteY63" fmla="*/ 1597981 h 1633570"/>
              <a:gd name="connsiteX64" fmla="*/ 381740 w 1491449"/>
              <a:gd name="connsiteY64" fmla="*/ 1633492 h 163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91449" h="1633570">
                <a:moveTo>
                  <a:pt x="381740" y="1633492"/>
                </a:moveTo>
                <a:cubicBezTo>
                  <a:pt x="350668" y="1634972"/>
                  <a:pt x="352436" y="1615239"/>
                  <a:pt x="337352" y="1606859"/>
                </a:cubicBezTo>
                <a:cubicBezTo>
                  <a:pt x="325783" y="1600432"/>
                  <a:pt x="313332" y="1595669"/>
                  <a:pt x="301841" y="1589103"/>
                </a:cubicBezTo>
                <a:cubicBezTo>
                  <a:pt x="253656" y="1561568"/>
                  <a:pt x="297404" y="1578747"/>
                  <a:pt x="248575" y="1562470"/>
                </a:cubicBezTo>
                <a:cubicBezTo>
                  <a:pt x="225431" y="1539327"/>
                  <a:pt x="201113" y="1520813"/>
                  <a:pt x="186431" y="1491449"/>
                </a:cubicBezTo>
                <a:cubicBezTo>
                  <a:pt x="182246" y="1483079"/>
                  <a:pt x="181239" y="1473417"/>
                  <a:pt x="177553" y="1464816"/>
                </a:cubicBezTo>
                <a:cubicBezTo>
                  <a:pt x="172340" y="1452652"/>
                  <a:pt x="165011" y="1441469"/>
                  <a:pt x="159798" y="1429305"/>
                </a:cubicBezTo>
                <a:cubicBezTo>
                  <a:pt x="156112" y="1420704"/>
                  <a:pt x="154206" y="1411434"/>
                  <a:pt x="150920" y="1402672"/>
                </a:cubicBezTo>
                <a:cubicBezTo>
                  <a:pt x="145325" y="1387751"/>
                  <a:pt x="138204" y="1373402"/>
                  <a:pt x="133165" y="1358284"/>
                </a:cubicBezTo>
                <a:cubicBezTo>
                  <a:pt x="124694" y="1332870"/>
                  <a:pt x="126092" y="1319642"/>
                  <a:pt x="115410" y="1296140"/>
                </a:cubicBezTo>
                <a:cubicBezTo>
                  <a:pt x="104457" y="1272044"/>
                  <a:pt x="86319" y="1250797"/>
                  <a:pt x="79899" y="1225119"/>
                </a:cubicBezTo>
                <a:cubicBezTo>
                  <a:pt x="66836" y="1172868"/>
                  <a:pt x="77299" y="1200071"/>
                  <a:pt x="44388" y="1145220"/>
                </a:cubicBezTo>
                <a:cubicBezTo>
                  <a:pt x="4043" y="983840"/>
                  <a:pt x="21587" y="1075090"/>
                  <a:pt x="0" y="870012"/>
                </a:cubicBezTo>
                <a:cubicBezTo>
                  <a:pt x="2205" y="854580"/>
                  <a:pt x="5838" y="802686"/>
                  <a:pt x="17755" y="781235"/>
                </a:cubicBezTo>
                <a:cubicBezTo>
                  <a:pt x="68775" y="689398"/>
                  <a:pt x="31132" y="758980"/>
                  <a:pt x="88777" y="701336"/>
                </a:cubicBezTo>
                <a:cubicBezTo>
                  <a:pt x="99239" y="690874"/>
                  <a:pt x="105938" y="677193"/>
                  <a:pt x="115410" y="665826"/>
                </a:cubicBezTo>
                <a:cubicBezTo>
                  <a:pt x="131090" y="647010"/>
                  <a:pt x="148632" y="636470"/>
                  <a:pt x="168676" y="621437"/>
                </a:cubicBezTo>
                <a:cubicBezTo>
                  <a:pt x="174594" y="612559"/>
                  <a:pt x="178886" y="602349"/>
                  <a:pt x="186431" y="594804"/>
                </a:cubicBezTo>
                <a:cubicBezTo>
                  <a:pt x="245619" y="535616"/>
                  <a:pt x="183468" y="621442"/>
                  <a:pt x="230820" y="550416"/>
                </a:cubicBezTo>
                <a:cubicBezTo>
                  <a:pt x="246445" y="503538"/>
                  <a:pt x="234506" y="531570"/>
                  <a:pt x="275208" y="470517"/>
                </a:cubicBezTo>
                <a:cubicBezTo>
                  <a:pt x="289675" y="448817"/>
                  <a:pt x="293292" y="435992"/>
                  <a:pt x="319596" y="426128"/>
                </a:cubicBezTo>
                <a:cubicBezTo>
                  <a:pt x="329516" y="422408"/>
                  <a:pt x="411276" y="409369"/>
                  <a:pt x="417251" y="408373"/>
                </a:cubicBezTo>
                <a:cubicBezTo>
                  <a:pt x="519361" y="350023"/>
                  <a:pt x="441788" y="399152"/>
                  <a:pt x="532660" y="328474"/>
                </a:cubicBezTo>
                <a:cubicBezTo>
                  <a:pt x="541082" y="321924"/>
                  <a:pt x="551748" y="318263"/>
                  <a:pt x="559293" y="310719"/>
                </a:cubicBezTo>
                <a:cubicBezTo>
                  <a:pt x="575636" y="294376"/>
                  <a:pt x="586580" y="273000"/>
                  <a:pt x="603682" y="257453"/>
                </a:cubicBezTo>
                <a:cubicBezTo>
                  <a:pt x="619472" y="243099"/>
                  <a:pt x="641859" y="237031"/>
                  <a:pt x="656948" y="221942"/>
                </a:cubicBezTo>
                <a:cubicBezTo>
                  <a:pt x="717364" y="161526"/>
                  <a:pt x="711564" y="164815"/>
                  <a:pt x="825623" y="88777"/>
                </a:cubicBezTo>
                <a:cubicBezTo>
                  <a:pt x="852039" y="71166"/>
                  <a:pt x="897884" y="39014"/>
                  <a:pt x="923278" y="35511"/>
                </a:cubicBezTo>
                <a:lnTo>
                  <a:pt x="1180730" y="0"/>
                </a:lnTo>
                <a:cubicBezTo>
                  <a:pt x="1251751" y="2959"/>
                  <a:pt x="1323064" y="1805"/>
                  <a:pt x="1393794" y="8878"/>
                </a:cubicBezTo>
                <a:cubicBezTo>
                  <a:pt x="1412417" y="10740"/>
                  <a:pt x="1447060" y="26633"/>
                  <a:pt x="1447060" y="26633"/>
                </a:cubicBezTo>
                <a:cubicBezTo>
                  <a:pt x="1457371" y="36944"/>
                  <a:pt x="1491449" y="69348"/>
                  <a:pt x="1491449" y="79899"/>
                </a:cubicBezTo>
                <a:cubicBezTo>
                  <a:pt x="1491449" y="122104"/>
                  <a:pt x="1480167" y="216670"/>
                  <a:pt x="1447060" y="266330"/>
                </a:cubicBezTo>
                <a:cubicBezTo>
                  <a:pt x="1442417" y="273294"/>
                  <a:pt x="1434534" y="277550"/>
                  <a:pt x="1429305" y="284086"/>
                </a:cubicBezTo>
                <a:cubicBezTo>
                  <a:pt x="1422640" y="292418"/>
                  <a:pt x="1419095" y="303174"/>
                  <a:pt x="1411550" y="310719"/>
                </a:cubicBezTo>
                <a:cubicBezTo>
                  <a:pt x="1401088" y="321181"/>
                  <a:pt x="1387098" y="327522"/>
                  <a:pt x="1376039" y="337352"/>
                </a:cubicBezTo>
                <a:cubicBezTo>
                  <a:pt x="1360400" y="351254"/>
                  <a:pt x="1349304" y="370506"/>
                  <a:pt x="1331651" y="381740"/>
                </a:cubicBezTo>
                <a:cubicBezTo>
                  <a:pt x="1315861" y="391788"/>
                  <a:pt x="1278385" y="399495"/>
                  <a:pt x="1278385" y="399495"/>
                </a:cubicBezTo>
                <a:cubicBezTo>
                  <a:pt x="1247866" y="419842"/>
                  <a:pt x="1238987" y="424651"/>
                  <a:pt x="1207363" y="452761"/>
                </a:cubicBezTo>
                <a:cubicBezTo>
                  <a:pt x="1194851" y="463882"/>
                  <a:pt x="1186048" y="479400"/>
                  <a:pt x="1171853" y="488272"/>
                </a:cubicBezTo>
                <a:cubicBezTo>
                  <a:pt x="1161506" y="494739"/>
                  <a:pt x="1148179" y="494191"/>
                  <a:pt x="1136342" y="497150"/>
                </a:cubicBezTo>
                <a:cubicBezTo>
                  <a:pt x="1069974" y="596702"/>
                  <a:pt x="1121124" y="501370"/>
                  <a:pt x="1091953" y="656948"/>
                </a:cubicBezTo>
                <a:cubicBezTo>
                  <a:pt x="1089514" y="669955"/>
                  <a:pt x="1078845" y="680068"/>
                  <a:pt x="1074198" y="692459"/>
                </a:cubicBezTo>
                <a:cubicBezTo>
                  <a:pt x="1069914" y="703883"/>
                  <a:pt x="1069178" y="716394"/>
                  <a:pt x="1065320" y="727969"/>
                </a:cubicBezTo>
                <a:cubicBezTo>
                  <a:pt x="1060281" y="743087"/>
                  <a:pt x="1053160" y="757437"/>
                  <a:pt x="1047565" y="772358"/>
                </a:cubicBezTo>
                <a:cubicBezTo>
                  <a:pt x="1044279" y="781120"/>
                  <a:pt x="1042046" y="790257"/>
                  <a:pt x="1038687" y="798991"/>
                </a:cubicBezTo>
                <a:cubicBezTo>
                  <a:pt x="1027246" y="828738"/>
                  <a:pt x="1013256" y="857531"/>
                  <a:pt x="1003177" y="887767"/>
                </a:cubicBezTo>
                <a:cubicBezTo>
                  <a:pt x="997258" y="905522"/>
                  <a:pt x="991817" y="923444"/>
                  <a:pt x="985421" y="941033"/>
                </a:cubicBezTo>
                <a:cubicBezTo>
                  <a:pt x="978909" y="958940"/>
                  <a:pt x="964063" y="990957"/>
                  <a:pt x="958788" y="1012055"/>
                </a:cubicBezTo>
                <a:cubicBezTo>
                  <a:pt x="955128" y="1026693"/>
                  <a:pt x="952870" y="1041647"/>
                  <a:pt x="949911" y="1056443"/>
                </a:cubicBezTo>
                <a:cubicBezTo>
                  <a:pt x="952870" y="1103791"/>
                  <a:pt x="952378" y="1151481"/>
                  <a:pt x="958788" y="1198486"/>
                </a:cubicBezTo>
                <a:cubicBezTo>
                  <a:pt x="969187" y="1274746"/>
                  <a:pt x="972280" y="1228841"/>
                  <a:pt x="994299" y="1278385"/>
                </a:cubicBezTo>
                <a:cubicBezTo>
                  <a:pt x="1001900" y="1295488"/>
                  <a:pt x="1008383" y="1313299"/>
                  <a:pt x="1012054" y="1331651"/>
                </a:cubicBezTo>
                <a:lnTo>
                  <a:pt x="1029810" y="1420427"/>
                </a:lnTo>
                <a:cubicBezTo>
                  <a:pt x="1026851" y="1435223"/>
                  <a:pt x="1029302" y="1452261"/>
                  <a:pt x="1020932" y="1464816"/>
                </a:cubicBezTo>
                <a:cubicBezTo>
                  <a:pt x="1015741" y="1472602"/>
                  <a:pt x="1002323" y="1468878"/>
                  <a:pt x="994299" y="1473693"/>
                </a:cubicBezTo>
                <a:cubicBezTo>
                  <a:pt x="946566" y="1502333"/>
                  <a:pt x="1012106" y="1482549"/>
                  <a:pt x="949911" y="1509204"/>
                </a:cubicBezTo>
                <a:cubicBezTo>
                  <a:pt x="938696" y="1514010"/>
                  <a:pt x="926237" y="1515123"/>
                  <a:pt x="914400" y="1518082"/>
                </a:cubicBezTo>
                <a:cubicBezTo>
                  <a:pt x="846497" y="1569009"/>
                  <a:pt x="911626" y="1523471"/>
                  <a:pt x="843379" y="1562470"/>
                </a:cubicBezTo>
                <a:cubicBezTo>
                  <a:pt x="834115" y="1567764"/>
                  <a:pt x="826496" y="1575893"/>
                  <a:pt x="816746" y="1580226"/>
                </a:cubicBezTo>
                <a:cubicBezTo>
                  <a:pt x="799643" y="1587827"/>
                  <a:pt x="763480" y="1597981"/>
                  <a:pt x="763480" y="1597981"/>
                </a:cubicBezTo>
                <a:cubicBezTo>
                  <a:pt x="710214" y="1595022"/>
                  <a:pt x="656790" y="1594161"/>
                  <a:pt x="603682" y="1589103"/>
                </a:cubicBezTo>
                <a:cubicBezTo>
                  <a:pt x="594366" y="1588216"/>
                  <a:pt x="586350" y="1579193"/>
                  <a:pt x="577049" y="1580226"/>
                </a:cubicBezTo>
                <a:cubicBezTo>
                  <a:pt x="558448" y="1582293"/>
                  <a:pt x="523783" y="1597981"/>
                  <a:pt x="523783" y="1597981"/>
                </a:cubicBezTo>
                <a:cubicBezTo>
                  <a:pt x="487194" y="1634568"/>
                  <a:pt x="412812" y="1632012"/>
                  <a:pt x="381740" y="1633492"/>
                </a:cubicBezTo>
                <a:close/>
              </a:path>
            </a:pathLst>
          </a:cu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604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51A3F-3358-43AF-846D-18B0B978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4D863B5-4EB2-4E4F-B34F-39B648E2A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7210" y="-8124"/>
            <a:ext cx="10606590" cy="6861685"/>
          </a:xfrm>
          <a:prstGeom prst="rect">
            <a:avLst/>
          </a:prstGeom>
        </p:spPr>
      </p:pic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95095C65-D204-4140-9425-19D302BAEB2A}"/>
              </a:ext>
            </a:extLst>
          </p:cNvPr>
          <p:cNvSpPr/>
          <p:nvPr/>
        </p:nvSpPr>
        <p:spPr>
          <a:xfrm>
            <a:off x="3799723" y="2325950"/>
            <a:ext cx="2802563" cy="4527611"/>
          </a:xfrm>
          <a:custGeom>
            <a:avLst/>
            <a:gdLst>
              <a:gd name="connsiteX0" fmla="*/ 656867 w 2802563"/>
              <a:gd name="connsiteY0" fmla="*/ 4474345 h 4527611"/>
              <a:gd name="connsiteX1" fmla="*/ 656867 w 2802563"/>
              <a:gd name="connsiteY1" fmla="*/ 4474345 h 4527611"/>
              <a:gd name="connsiteX2" fmla="*/ 745644 w 2802563"/>
              <a:gd name="connsiteY2" fmla="*/ 4358935 h 4527611"/>
              <a:gd name="connsiteX3" fmla="*/ 869931 w 2802563"/>
              <a:gd name="connsiteY3" fmla="*/ 4270159 h 4527611"/>
              <a:gd name="connsiteX4" fmla="*/ 887687 w 2802563"/>
              <a:gd name="connsiteY4" fmla="*/ 4252403 h 4527611"/>
              <a:gd name="connsiteX5" fmla="*/ 932075 w 2802563"/>
              <a:gd name="connsiteY5" fmla="*/ 4172504 h 4527611"/>
              <a:gd name="connsiteX6" fmla="*/ 940953 w 2802563"/>
              <a:gd name="connsiteY6" fmla="*/ 4145871 h 4527611"/>
              <a:gd name="connsiteX7" fmla="*/ 932075 w 2802563"/>
              <a:gd name="connsiteY7" fmla="*/ 4003829 h 4527611"/>
              <a:gd name="connsiteX8" fmla="*/ 914320 w 2802563"/>
              <a:gd name="connsiteY8" fmla="*/ 3977196 h 4527611"/>
              <a:gd name="connsiteX9" fmla="*/ 896564 w 2802563"/>
              <a:gd name="connsiteY9" fmla="*/ 3906174 h 4527611"/>
              <a:gd name="connsiteX10" fmla="*/ 905442 w 2802563"/>
              <a:gd name="connsiteY10" fmla="*/ 3773009 h 4527611"/>
              <a:gd name="connsiteX11" fmla="*/ 923197 w 2802563"/>
              <a:gd name="connsiteY11" fmla="*/ 3737499 h 4527611"/>
              <a:gd name="connsiteX12" fmla="*/ 940953 w 2802563"/>
              <a:gd name="connsiteY12" fmla="*/ 3666477 h 4527611"/>
              <a:gd name="connsiteX13" fmla="*/ 949830 w 2802563"/>
              <a:gd name="connsiteY13" fmla="*/ 3568823 h 4527611"/>
              <a:gd name="connsiteX14" fmla="*/ 967586 w 2802563"/>
              <a:gd name="connsiteY14" fmla="*/ 3506679 h 4527611"/>
              <a:gd name="connsiteX15" fmla="*/ 958708 w 2802563"/>
              <a:gd name="connsiteY15" fmla="*/ 3435658 h 4527611"/>
              <a:gd name="connsiteX16" fmla="*/ 923197 w 2802563"/>
              <a:gd name="connsiteY16" fmla="*/ 3373514 h 4527611"/>
              <a:gd name="connsiteX17" fmla="*/ 896564 w 2802563"/>
              <a:gd name="connsiteY17" fmla="*/ 3346881 h 4527611"/>
              <a:gd name="connsiteX18" fmla="*/ 869931 w 2802563"/>
              <a:gd name="connsiteY18" fmla="*/ 3329126 h 4527611"/>
              <a:gd name="connsiteX19" fmla="*/ 852176 w 2802563"/>
              <a:gd name="connsiteY19" fmla="*/ 3302493 h 4527611"/>
              <a:gd name="connsiteX20" fmla="*/ 790032 w 2802563"/>
              <a:gd name="connsiteY20" fmla="*/ 3258104 h 4527611"/>
              <a:gd name="connsiteX21" fmla="*/ 763399 w 2802563"/>
              <a:gd name="connsiteY21" fmla="*/ 3249227 h 4527611"/>
              <a:gd name="connsiteX22" fmla="*/ 727889 w 2802563"/>
              <a:gd name="connsiteY22" fmla="*/ 3213716 h 4527611"/>
              <a:gd name="connsiteX23" fmla="*/ 639112 w 2802563"/>
              <a:gd name="connsiteY23" fmla="*/ 3178205 h 4527611"/>
              <a:gd name="connsiteX24" fmla="*/ 568091 w 2802563"/>
              <a:gd name="connsiteY24" fmla="*/ 3133817 h 4527611"/>
              <a:gd name="connsiteX25" fmla="*/ 505947 w 2802563"/>
              <a:gd name="connsiteY25" fmla="*/ 3071673 h 4527611"/>
              <a:gd name="connsiteX26" fmla="*/ 479314 w 2802563"/>
              <a:gd name="connsiteY26" fmla="*/ 3045040 h 4527611"/>
              <a:gd name="connsiteX27" fmla="*/ 426048 w 2802563"/>
              <a:gd name="connsiteY27" fmla="*/ 2974019 h 4527611"/>
              <a:gd name="connsiteX28" fmla="*/ 390537 w 2802563"/>
              <a:gd name="connsiteY28" fmla="*/ 2929631 h 4527611"/>
              <a:gd name="connsiteX29" fmla="*/ 328394 w 2802563"/>
              <a:gd name="connsiteY29" fmla="*/ 2867487 h 4527611"/>
              <a:gd name="connsiteX30" fmla="*/ 292883 w 2802563"/>
              <a:gd name="connsiteY30" fmla="*/ 2840854 h 4527611"/>
              <a:gd name="connsiteX31" fmla="*/ 275127 w 2802563"/>
              <a:gd name="connsiteY31" fmla="*/ 2823099 h 4527611"/>
              <a:gd name="connsiteX32" fmla="*/ 239617 w 2802563"/>
              <a:gd name="connsiteY32" fmla="*/ 2796466 h 4527611"/>
              <a:gd name="connsiteX33" fmla="*/ 221861 w 2802563"/>
              <a:gd name="connsiteY33" fmla="*/ 2778710 h 4527611"/>
              <a:gd name="connsiteX34" fmla="*/ 168595 w 2802563"/>
              <a:gd name="connsiteY34" fmla="*/ 2707689 h 4527611"/>
              <a:gd name="connsiteX35" fmla="*/ 141962 w 2802563"/>
              <a:gd name="connsiteY35" fmla="*/ 2689933 h 4527611"/>
              <a:gd name="connsiteX36" fmla="*/ 124207 w 2802563"/>
              <a:gd name="connsiteY36" fmla="*/ 2654423 h 4527611"/>
              <a:gd name="connsiteX37" fmla="*/ 97574 w 2802563"/>
              <a:gd name="connsiteY37" fmla="*/ 2627790 h 4527611"/>
              <a:gd name="connsiteX38" fmla="*/ 79819 w 2802563"/>
              <a:gd name="connsiteY38" fmla="*/ 2601157 h 4527611"/>
              <a:gd name="connsiteX39" fmla="*/ 44308 w 2802563"/>
              <a:gd name="connsiteY39" fmla="*/ 2530135 h 4527611"/>
              <a:gd name="connsiteX40" fmla="*/ 35430 w 2802563"/>
              <a:gd name="connsiteY40" fmla="*/ 2503502 h 4527611"/>
              <a:gd name="connsiteX41" fmla="*/ 17675 w 2802563"/>
              <a:gd name="connsiteY41" fmla="*/ 2459114 h 4527611"/>
              <a:gd name="connsiteX42" fmla="*/ 17675 w 2802563"/>
              <a:gd name="connsiteY42" fmla="*/ 1926454 h 4527611"/>
              <a:gd name="connsiteX43" fmla="*/ 44308 w 2802563"/>
              <a:gd name="connsiteY43" fmla="*/ 1864310 h 4527611"/>
              <a:gd name="connsiteX44" fmla="*/ 106452 w 2802563"/>
              <a:gd name="connsiteY44" fmla="*/ 1775533 h 4527611"/>
              <a:gd name="connsiteX45" fmla="*/ 275127 w 2802563"/>
              <a:gd name="connsiteY45" fmla="*/ 1864310 h 4527611"/>
              <a:gd name="connsiteX46" fmla="*/ 355027 w 2802563"/>
              <a:gd name="connsiteY46" fmla="*/ 1899821 h 4527611"/>
              <a:gd name="connsiteX47" fmla="*/ 452681 w 2802563"/>
              <a:gd name="connsiteY47" fmla="*/ 1944209 h 4527611"/>
              <a:gd name="connsiteX48" fmla="*/ 541458 w 2802563"/>
              <a:gd name="connsiteY48" fmla="*/ 1970842 h 4527611"/>
              <a:gd name="connsiteX49" fmla="*/ 656867 w 2802563"/>
              <a:gd name="connsiteY49" fmla="*/ 1997475 h 4527611"/>
              <a:gd name="connsiteX50" fmla="*/ 710133 w 2802563"/>
              <a:gd name="connsiteY50" fmla="*/ 1979720 h 4527611"/>
              <a:gd name="connsiteX51" fmla="*/ 727889 w 2802563"/>
              <a:gd name="connsiteY51" fmla="*/ 1953087 h 4527611"/>
              <a:gd name="connsiteX52" fmla="*/ 736766 w 2802563"/>
              <a:gd name="connsiteY52" fmla="*/ 1926454 h 4527611"/>
              <a:gd name="connsiteX53" fmla="*/ 754522 w 2802563"/>
              <a:gd name="connsiteY53" fmla="*/ 1882066 h 4527611"/>
              <a:gd name="connsiteX54" fmla="*/ 772277 w 2802563"/>
              <a:gd name="connsiteY54" fmla="*/ 1784411 h 4527611"/>
              <a:gd name="connsiteX55" fmla="*/ 790032 w 2802563"/>
              <a:gd name="connsiteY55" fmla="*/ 1482570 h 4527611"/>
              <a:gd name="connsiteX56" fmla="*/ 798910 w 2802563"/>
              <a:gd name="connsiteY56" fmla="*/ 1438182 h 4527611"/>
              <a:gd name="connsiteX57" fmla="*/ 807788 w 2802563"/>
              <a:gd name="connsiteY57" fmla="*/ 1376038 h 4527611"/>
              <a:gd name="connsiteX58" fmla="*/ 834421 w 2802563"/>
              <a:gd name="connsiteY58" fmla="*/ 1313895 h 4527611"/>
              <a:gd name="connsiteX59" fmla="*/ 852176 w 2802563"/>
              <a:gd name="connsiteY59" fmla="*/ 1269506 h 4527611"/>
              <a:gd name="connsiteX60" fmla="*/ 861054 w 2802563"/>
              <a:gd name="connsiteY60" fmla="*/ 1242873 h 4527611"/>
              <a:gd name="connsiteX61" fmla="*/ 896564 w 2802563"/>
              <a:gd name="connsiteY61" fmla="*/ 1171852 h 4527611"/>
              <a:gd name="connsiteX62" fmla="*/ 905442 w 2802563"/>
              <a:gd name="connsiteY62" fmla="*/ 1145219 h 4527611"/>
              <a:gd name="connsiteX63" fmla="*/ 932075 w 2802563"/>
              <a:gd name="connsiteY63" fmla="*/ 1109708 h 4527611"/>
              <a:gd name="connsiteX64" fmla="*/ 958708 w 2802563"/>
              <a:gd name="connsiteY64" fmla="*/ 1047565 h 4527611"/>
              <a:gd name="connsiteX65" fmla="*/ 976463 w 2802563"/>
              <a:gd name="connsiteY65" fmla="*/ 1020932 h 4527611"/>
              <a:gd name="connsiteX66" fmla="*/ 1011974 w 2802563"/>
              <a:gd name="connsiteY66" fmla="*/ 941033 h 4527611"/>
              <a:gd name="connsiteX67" fmla="*/ 1029729 w 2802563"/>
              <a:gd name="connsiteY67" fmla="*/ 914400 h 4527611"/>
              <a:gd name="connsiteX68" fmla="*/ 1074118 w 2802563"/>
              <a:gd name="connsiteY68" fmla="*/ 843378 h 4527611"/>
              <a:gd name="connsiteX69" fmla="*/ 1100751 w 2802563"/>
              <a:gd name="connsiteY69" fmla="*/ 772357 h 4527611"/>
              <a:gd name="connsiteX70" fmla="*/ 1127384 w 2802563"/>
              <a:gd name="connsiteY70" fmla="*/ 727968 h 4527611"/>
              <a:gd name="connsiteX71" fmla="*/ 1180650 w 2802563"/>
              <a:gd name="connsiteY71" fmla="*/ 656947 h 4527611"/>
              <a:gd name="connsiteX72" fmla="*/ 1225038 w 2802563"/>
              <a:gd name="connsiteY72" fmla="*/ 577048 h 4527611"/>
              <a:gd name="connsiteX73" fmla="*/ 1251671 w 2802563"/>
              <a:gd name="connsiteY73" fmla="*/ 532660 h 4527611"/>
              <a:gd name="connsiteX74" fmla="*/ 1269427 w 2802563"/>
              <a:gd name="connsiteY74" fmla="*/ 506027 h 4527611"/>
              <a:gd name="connsiteX75" fmla="*/ 1287182 w 2802563"/>
              <a:gd name="connsiteY75" fmla="*/ 470516 h 4527611"/>
              <a:gd name="connsiteX76" fmla="*/ 1313815 w 2802563"/>
              <a:gd name="connsiteY76" fmla="*/ 452761 h 4527611"/>
              <a:gd name="connsiteX77" fmla="*/ 1375959 w 2802563"/>
              <a:gd name="connsiteY77" fmla="*/ 372862 h 4527611"/>
              <a:gd name="connsiteX78" fmla="*/ 1411469 w 2802563"/>
              <a:gd name="connsiteY78" fmla="*/ 346229 h 4527611"/>
              <a:gd name="connsiteX79" fmla="*/ 1429225 w 2802563"/>
              <a:gd name="connsiteY79" fmla="*/ 328473 h 4527611"/>
              <a:gd name="connsiteX80" fmla="*/ 1455858 w 2802563"/>
              <a:gd name="connsiteY80" fmla="*/ 292963 h 4527611"/>
              <a:gd name="connsiteX81" fmla="*/ 1482491 w 2802563"/>
              <a:gd name="connsiteY81" fmla="*/ 284085 h 4527611"/>
              <a:gd name="connsiteX82" fmla="*/ 1509124 w 2802563"/>
              <a:gd name="connsiteY82" fmla="*/ 257452 h 4527611"/>
              <a:gd name="connsiteX83" fmla="*/ 1535757 w 2802563"/>
              <a:gd name="connsiteY83" fmla="*/ 239697 h 4527611"/>
              <a:gd name="connsiteX84" fmla="*/ 1562390 w 2802563"/>
              <a:gd name="connsiteY84" fmla="*/ 204186 h 4527611"/>
              <a:gd name="connsiteX85" fmla="*/ 1615656 w 2802563"/>
              <a:gd name="connsiteY85" fmla="*/ 150920 h 4527611"/>
              <a:gd name="connsiteX86" fmla="*/ 1651166 w 2802563"/>
              <a:gd name="connsiteY86" fmla="*/ 115409 h 4527611"/>
              <a:gd name="connsiteX87" fmla="*/ 1668922 w 2802563"/>
              <a:gd name="connsiteY87" fmla="*/ 97654 h 4527611"/>
              <a:gd name="connsiteX88" fmla="*/ 1713310 w 2802563"/>
              <a:gd name="connsiteY88" fmla="*/ 62143 h 4527611"/>
              <a:gd name="connsiteX89" fmla="*/ 1731065 w 2802563"/>
              <a:gd name="connsiteY89" fmla="*/ 35510 h 4527611"/>
              <a:gd name="connsiteX90" fmla="*/ 1775454 w 2802563"/>
              <a:gd name="connsiteY90" fmla="*/ 0 h 4527611"/>
              <a:gd name="connsiteX91" fmla="*/ 1944129 w 2802563"/>
              <a:gd name="connsiteY91" fmla="*/ 53266 h 4527611"/>
              <a:gd name="connsiteX92" fmla="*/ 2121683 w 2802563"/>
              <a:gd name="connsiteY92" fmla="*/ 159798 h 4527611"/>
              <a:gd name="connsiteX93" fmla="*/ 2254848 w 2802563"/>
              <a:gd name="connsiteY93" fmla="*/ 399495 h 4527611"/>
              <a:gd name="connsiteX94" fmla="*/ 2281481 w 2802563"/>
              <a:gd name="connsiteY94" fmla="*/ 470516 h 4527611"/>
              <a:gd name="connsiteX95" fmla="*/ 2299236 w 2802563"/>
              <a:gd name="connsiteY95" fmla="*/ 550415 h 4527611"/>
              <a:gd name="connsiteX96" fmla="*/ 2290359 w 2802563"/>
              <a:gd name="connsiteY96" fmla="*/ 1624613 h 4527611"/>
              <a:gd name="connsiteX97" fmla="*/ 2281481 w 2802563"/>
              <a:gd name="connsiteY97" fmla="*/ 1686757 h 4527611"/>
              <a:gd name="connsiteX98" fmla="*/ 2272603 w 2802563"/>
              <a:gd name="connsiteY98" fmla="*/ 1855433 h 4527611"/>
              <a:gd name="connsiteX99" fmla="*/ 2254848 w 2802563"/>
              <a:gd name="connsiteY99" fmla="*/ 1961965 h 4527611"/>
              <a:gd name="connsiteX100" fmla="*/ 2228215 w 2802563"/>
              <a:gd name="connsiteY100" fmla="*/ 2104007 h 4527611"/>
              <a:gd name="connsiteX101" fmla="*/ 2183827 w 2802563"/>
              <a:gd name="connsiteY101" fmla="*/ 2219417 h 4527611"/>
              <a:gd name="connsiteX102" fmla="*/ 2130560 w 2802563"/>
              <a:gd name="connsiteY102" fmla="*/ 2414726 h 4527611"/>
              <a:gd name="connsiteX103" fmla="*/ 2148316 w 2802563"/>
              <a:gd name="connsiteY103" fmla="*/ 2610034 h 4527611"/>
              <a:gd name="connsiteX104" fmla="*/ 2192704 w 2802563"/>
              <a:gd name="connsiteY104" fmla="*/ 2698811 h 4527611"/>
              <a:gd name="connsiteX105" fmla="*/ 2272603 w 2802563"/>
              <a:gd name="connsiteY105" fmla="*/ 2814221 h 4527611"/>
              <a:gd name="connsiteX106" fmla="*/ 2334747 w 2802563"/>
              <a:gd name="connsiteY106" fmla="*/ 2894120 h 4527611"/>
              <a:gd name="connsiteX107" fmla="*/ 2388013 w 2802563"/>
              <a:gd name="connsiteY107" fmla="*/ 2982897 h 4527611"/>
              <a:gd name="connsiteX108" fmla="*/ 2396891 w 2802563"/>
              <a:gd name="connsiteY108" fmla="*/ 3009530 h 4527611"/>
              <a:gd name="connsiteX109" fmla="*/ 2370258 w 2802563"/>
              <a:gd name="connsiteY109" fmla="*/ 3320248 h 4527611"/>
              <a:gd name="connsiteX110" fmla="*/ 2343625 w 2802563"/>
              <a:gd name="connsiteY110" fmla="*/ 3391269 h 4527611"/>
              <a:gd name="connsiteX111" fmla="*/ 2334747 w 2802563"/>
              <a:gd name="connsiteY111" fmla="*/ 3480046 h 4527611"/>
              <a:gd name="connsiteX112" fmla="*/ 2343625 w 2802563"/>
              <a:gd name="connsiteY112" fmla="*/ 3551067 h 4527611"/>
              <a:gd name="connsiteX113" fmla="*/ 2361380 w 2802563"/>
              <a:gd name="connsiteY113" fmla="*/ 3568823 h 4527611"/>
              <a:gd name="connsiteX114" fmla="*/ 2414646 w 2802563"/>
              <a:gd name="connsiteY114" fmla="*/ 3586578 h 4527611"/>
              <a:gd name="connsiteX115" fmla="*/ 2459034 w 2802563"/>
              <a:gd name="connsiteY115" fmla="*/ 3604333 h 4527611"/>
              <a:gd name="connsiteX116" fmla="*/ 2707609 w 2802563"/>
              <a:gd name="connsiteY116" fmla="*/ 3595456 h 4527611"/>
              <a:gd name="connsiteX117" fmla="*/ 2743120 w 2802563"/>
              <a:gd name="connsiteY117" fmla="*/ 3604333 h 4527611"/>
              <a:gd name="connsiteX118" fmla="*/ 2769753 w 2802563"/>
              <a:gd name="connsiteY118" fmla="*/ 3630967 h 4527611"/>
              <a:gd name="connsiteX119" fmla="*/ 2787508 w 2802563"/>
              <a:gd name="connsiteY119" fmla="*/ 4012706 h 4527611"/>
              <a:gd name="connsiteX120" fmla="*/ 2778630 w 2802563"/>
              <a:gd name="connsiteY120" fmla="*/ 4128116 h 4527611"/>
              <a:gd name="connsiteX121" fmla="*/ 2743120 w 2802563"/>
              <a:gd name="connsiteY121" fmla="*/ 4234648 h 4527611"/>
              <a:gd name="connsiteX122" fmla="*/ 2716487 w 2802563"/>
              <a:gd name="connsiteY122" fmla="*/ 4296792 h 4527611"/>
              <a:gd name="connsiteX123" fmla="*/ 2654343 w 2802563"/>
              <a:gd name="connsiteY123" fmla="*/ 4376691 h 4527611"/>
              <a:gd name="connsiteX124" fmla="*/ 2627710 w 2802563"/>
              <a:gd name="connsiteY124" fmla="*/ 4385568 h 4527611"/>
              <a:gd name="connsiteX125" fmla="*/ 2459034 w 2802563"/>
              <a:gd name="connsiteY125" fmla="*/ 4412201 h 4527611"/>
              <a:gd name="connsiteX126" fmla="*/ 2370258 w 2802563"/>
              <a:gd name="connsiteY126" fmla="*/ 4421079 h 4527611"/>
              <a:gd name="connsiteX127" fmla="*/ 2290359 w 2802563"/>
              <a:gd name="connsiteY127" fmla="*/ 4429957 h 4527611"/>
              <a:gd name="connsiteX128" fmla="*/ 2192704 w 2802563"/>
              <a:gd name="connsiteY128" fmla="*/ 4438834 h 4527611"/>
              <a:gd name="connsiteX129" fmla="*/ 1748821 w 2802563"/>
              <a:gd name="connsiteY129" fmla="*/ 4447712 h 4527611"/>
              <a:gd name="connsiteX130" fmla="*/ 1677799 w 2802563"/>
              <a:gd name="connsiteY130" fmla="*/ 4474345 h 4527611"/>
              <a:gd name="connsiteX131" fmla="*/ 1553512 w 2802563"/>
              <a:gd name="connsiteY131" fmla="*/ 4492100 h 4527611"/>
              <a:gd name="connsiteX132" fmla="*/ 1518001 w 2802563"/>
              <a:gd name="connsiteY132" fmla="*/ 4500978 h 4527611"/>
              <a:gd name="connsiteX133" fmla="*/ 1322693 w 2802563"/>
              <a:gd name="connsiteY133" fmla="*/ 4492100 h 4527611"/>
              <a:gd name="connsiteX134" fmla="*/ 1287182 w 2802563"/>
              <a:gd name="connsiteY134" fmla="*/ 4483223 h 4527611"/>
              <a:gd name="connsiteX135" fmla="*/ 1225038 w 2802563"/>
              <a:gd name="connsiteY135" fmla="*/ 4465467 h 4527611"/>
              <a:gd name="connsiteX136" fmla="*/ 1154017 w 2802563"/>
              <a:gd name="connsiteY136" fmla="*/ 4438834 h 4527611"/>
              <a:gd name="connsiteX137" fmla="*/ 1109628 w 2802563"/>
              <a:gd name="connsiteY137" fmla="*/ 4429957 h 4527611"/>
              <a:gd name="connsiteX138" fmla="*/ 967586 w 2802563"/>
              <a:gd name="connsiteY138" fmla="*/ 4438834 h 4527611"/>
              <a:gd name="connsiteX139" fmla="*/ 932075 w 2802563"/>
              <a:gd name="connsiteY139" fmla="*/ 4456590 h 4527611"/>
              <a:gd name="connsiteX140" fmla="*/ 869931 w 2802563"/>
              <a:gd name="connsiteY140" fmla="*/ 4492100 h 4527611"/>
              <a:gd name="connsiteX141" fmla="*/ 825543 w 2802563"/>
              <a:gd name="connsiteY141" fmla="*/ 4527611 h 4527611"/>
              <a:gd name="connsiteX142" fmla="*/ 763399 w 2802563"/>
              <a:gd name="connsiteY142" fmla="*/ 4492100 h 4527611"/>
              <a:gd name="connsiteX143" fmla="*/ 745644 w 2802563"/>
              <a:gd name="connsiteY143" fmla="*/ 4465467 h 4527611"/>
              <a:gd name="connsiteX144" fmla="*/ 719011 w 2802563"/>
              <a:gd name="connsiteY144" fmla="*/ 4438834 h 4527611"/>
              <a:gd name="connsiteX145" fmla="*/ 710133 w 2802563"/>
              <a:gd name="connsiteY145" fmla="*/ 4412201 h 4527611"/>
              <a:gd name="connsiteX146" fmla="*/ 656867 w 2802563"/>
              <a:gd name="connsiteY146" fmla="*/ 4358935 h 4527611"/>
              <a:gd name="connsiteX147" fmla="*/ 630234 w 2802563"/>
              <a:gd name="connsiteY147" fmla="*/ 4350058 h 4527611"/>
              <a:gd name="connsiteX148" fmla="*/ 594724 w 2802563"/>
              <a:gd name="connsiteY148" fmla="*/ 4314547 h 452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802563" h="4527611">
                <a:moveTo>
                  <a:pt x="656867" y="4474345"/>
                </a:moveTo>
                <a:lnTo>
                  <a:pt x="656867" y="4474345"/>
                </a:lnTo>
                <a:cubicBezTo>
                  <a:pt x="674951" y="4448511"/>
                  <a:pt x="711285" y="4385658"/>
                  <a:pt x="745644" y="4358935"/>
                </a:cubicBezTo>
                <a:cubicBezTo>
                  <a:pt x="791016" y="4323646"/>
                  <a:pt x="826931" y="4313159"/>
                  <a:pt x="869931" y="4270159"/>
                </a:cubicBezTo>
                <a:cubicBezTo>
                  <a:pt x="875850" y="4264240"/>
                  <a:pt x="882822" y="4259214"/>
                  <a:pt x="887687" y="4252403"/>
                </a:cubicBezTo>
                <a:cubicBezTo>
                  <a:pt x="899715" y="4235563"/>
                  <a:pt x="923027" y="4193616"/>
                  <a:pt x="932075" y="4172504"/>
                </a:cubicBezTo>
                <a:cubicBezTo>
                  <a:pt x="935761" y="4163903"/>
                  <a:pt x="937994" y="4154749"/>
                  <a:pt x="940953" y="4145871"/>
                </a:cubicBezTo>
                <a:cubicBezTo>
                  <a:pt x="937994" y="4098524"/>
                  <a:pt x="939474" y="4050688"/>
                  <a:pt x="932075" y="4003829"/>
                </a:cubicBezTo>
                <a:cubicBezTo>
                  <a:pt x="930411" y="3993290"/>
                  <a:pt x="917966" y="3987223"/>
                  <a:pt x="914320" y="3977196"/>
                </a:cubicBezTo>
                <a:cubicBezTo>
                  <a:pt x="905981" y="3954263"/>
                  <a:pt x="896564" y="3906174"/>
                  <a:pt x="896564" y="3906174"/>
                </a:cubicBezTo>
                <a:cubicBezTo>
                  <a:pt x="899523" y="3861786"/>
                  <a:pt x="898504" y="3816951"/>
                  <a:pt x="905442" y="3773009"/>
                </a:cubicBezTo>
                <a:cubicBezTo>
                  <a:pt x="907506" y="3759937"/>
                  <a:pt x="919012" y="3750054"/>
                  <a:pt x="923197" y="3737499"/>
                </a:cubicBezTo>
                <a:cubicBezTo>
                  <a:pt x="930914" y="3714349"/>
                  <a:pt x="940953" y="3666477"/>
                  <a:pt x="940953" y="3666477"/>
                </a:cubicBezTo>
                <a:cubicBezTo>
                  <a:pt x="943912" y="3633926"/>
                  <a:pt x="945510" y="3601222"/>
                  <a:pt x="949830" y="3568823"/>
                </a:cubicBezTo>
                <a:cubicBezTo>
                  <a:pt x="952307" y="3550244"/>
                  <a:pt x="961499" y="3524938"/>
                  <a:pt x="967586" y="3506679"/>
                </a:cubicBezTo>
                <a:cubicBezTo>
                  <a:pt x="964627" y="3483005"/>
                  <a:pt x="962976" y="3459131"/>
                  <a:pt x="958708" y="3435658"/>
                </a:cubicBezTo>
                <a:cubicBezTo>
                  <a:pt x="953757" y="3408428"/>
                  <a:pt x="941837" y="3395261"/>
                  <a:pt x="923197" y="3373514"/>
                </a:cubicBezTo>
                <a:cubicBezTo>
                  <a:pt x="915026" y="3363982"/>
                  <a:pt x="906209" y="3354918"/>
                  <a:pt x="896564" y="3346881"/>
                </a:cubicBezTo>
                <a:cubicBezTo>
                  <a:pt x="888367" y="3340051"/>
                  <a:pt x="878809" y="3335044"/>
                  <a:pt x="869931" y="3329126"/>
                </a:cubicBezTo>
                <a:cubicBezTo>
                  <a:pt x="864013" y="3320248"/>
                  <a:pt x="859721" y="3310038"/>
                  <a:pt x="852176" y="3302493"/>
                </a:cubicBezTo>
                <a:cubicBezTo>
                  <a:pt x="848158" y="3298475"/>
                  <a:pt x="800111" y="3263143"/>
                  <a:pt x="790032" y="3258104"/>
                </a:cubicBezTo>
                <a:cubicBezTo>
                  <a:pt x="781662" y="3253919"/>
                  <a:pt x="772277" y="3252186"/>
                  <a:pt x="763399" y="3249227"/>
                </a:cubicBezTo>
                <a:cubicBezTo>
                  <a:pt x="751562" y="3237390"/>
                  <a:pt x="742423" y="3222021"/>
                  <a:pt x="727889" y="3213716"/>
                </a:cubicBezTo>
                <a:cubicBezTo>
                  <a:pt x="700216" y="3197903"/>
                  <a:pt x="666442" y="3194603"/>
                  <a:pt x="639112" y="3178205"/>
                </a:cubicBezTo>
                <a:cubicBezTo>
                  <a:pt x="634682" y="3175547"/>
                  <a:pt x="578716" y="3142924"/>
                  <a:pt x="568091" y="3133817"/>
                </a:cubicBezTo>
                <a:lnTo>
                  <a:pt x="505947" y="3071673"/>
                </a:lnTo>
                <a:cubicBezTo>
                  <a:pt x="497069" y="3062795"/>
                  <a:pt x="486847" y="3055084"/>
                  <a:pt x="479314" y="3045040"/>
                </a:cubicBezTo>
                <a:cubicBezTo>
                  <a:pt x="461559" y="3021366"/>
                  <a:pt x="444091" y="2997474"/>
                  <a:pt x="426048" y="2974019"/>
                </a:cubicBezTo>
                <a:cubicBezTo>
                  <a:pt x="414495" y="2959000"/>
                  <a:pt x="405695" y="2941000"/>
                  <a:pt x="390537" y="2929631"/>
                </a:cubicBezTo>
                <a:cubicBezTo>
                  <a:pt x="295839" y="2858606"/>
                  <a:pt x="411256" y="2950349"/>
                  <a:pt x="328394" y="2867487"/>
                </a:cubicBezTo>
                <a:cubicBezTo>
                  <a:pt x="317932" y="2857025"/>
                  <a:pt x="304250" y="2850326"/>
                  <a:pt x="292883" y="2840854"/>
                </a:cubicBezTo>
                <a:cubicBezTo>
                  <a:pt x="286453" y="2835496"/>
                  <a:pt x="281557" y="2828457"/>
                  <a:pt x="275127" y="2823099"/>
                </a:cubicBezTo>
                <a:cubicBezTo>
                  <a:pt x="263760" y="2813627"/>
                  <a:pt x="250983" y="2805938"/>
                  <a:pt x="239617" y="2796466"/>
                </a:cubicBezTo>
                <a:cubicBezTo>
                  <a:pt x="233187" y="2791107"/>
                  <a:pt x="227090" y="2785246"/>
                  <a:pt x="221861" y="2778710"/>
                </a:cubicBezTo>
                <a:cubicBezTo>
                  <a:pt x="203375" y="2755602"/>
                  <a:pt x="193217" y="2724104"/>
                  <a:pt x="168595" y="2707689"/>
                </a:cubicBezTo>
                <a:lnTo>
                  <a:pt x="141962" y="2689933"/>
                </a:lnTo>
                <a:cubicBezTo>
                  <a:pt x="136044" y="2678096"/>
                  <a:pt x="131899" y="2665192"/>
                  <a:pt x="124207" y="2654423"/>
                </a:cubicBezTo>
                <a:cubicBezTo>
                  <a:pt x="116910" y="2644207"/>
                  <a:pt x="105611" y="2637435"/>
                  <a:pt x="97574" y="2627790"/>
                </a:cubicBezTo>
                <a:cubicBezTo>
                  <a:pt x="90744" y="2619593"/>
                  <a:pt x="85737" y="2610035"/>
                  <a:pt x="79819" y="2601157"/>
                </a:cubicBezTo>
                <a:cubicBezTo>
                  <a:pt x="62167" y="2530552"/>
                  <a:pt x="84549" y="2600557"/>
                  <a:pt x="44308" y="2530135"/>
                </a:cubicBezTo>
                <a:cubicBezTo>
                  <a:pt x="39665" y="2522010"/>
                  <a:pt x="38716" y="2512264"/>
                  <a:pt x="35430" y="2503502"/>
                </a:cubicBezTo>
                <a:cubicBezTo>
                  <a:pt x="29835" y="2488581"/>
                  <a:pt x="23593" y="2473910"/>
                  <a:pt x="17675" y="2459114"/>
                </a:cubicBezTo>
                <a:cubicBezTo>
                  <a:pt x="-12504" y="2247865"/>
                  <a:pt x="1779" y="2371529"/>
                  <a:pt x="17675" y="1926454"/>
                </a:cubicBezTo>
                <a:cubicBezTo>
                  <a:pt x="18145" y="1913287"/>
                  <a:pt x="40177" y="1871392"/>
                  <a:pt x="44308" y="1864310"/>
                </a:cubicBezTo>
                <a:cubicBezTo>
                  <a:pt x="85320" y="1794004"/>
                  <a:pt x="71298" y="1810687"/>
                  <a:pt x="106452" y="1775533"/>
                </a:cubicBezTo>
                <a:cubicBezTo>
                  <a:pt x="228087" y="1824189"/>
                  <a:pt x="38361" y="1745924"/>
                  <a:pt x="275127" y="1864310"/>
                </a:cubicBezTo>
                <a:cubicBezTo>
                  <a:pt x="362535" y="1908015"/>
                  <a:pt x="253022" y="1854486"/>
                  <a:pt x="355027" y="1899821"/>
                </a:cubicBezTo>
                <a:cubicBezTo>
                  <a:pt x="430345" y="1933295"/>
                  <a:pt x="344908" y="1902757"/>
                  <a:pt x="452681" y="1944209"/>
                </a:cubicBezTo>
                <a:cubicBezTo>
                  <a:pt x="526895" y="1972753"/>
                  <a:pt x="481680" y="1952909"/>
                  <a:pt x="541458" y="1970842"/>
                </a:cubicBezTo>
                <a:cubicBezTo>
                  <a:pt x="630090" y="1997431"/>
                  <a:pt x="558850" y="1983473"/>
                  <a:pt x="656867" y="1997475"/>
                </a:cubicBezTo>
                <a:cubicBezTo>
                  <a:pt x="674622" y="1991557"/>
                  <a:pt x="694262" y="1989639"/>
                  <a:pt x="710133" y="1979720"/>
                </a:cubicBezTo>
                <a:cubicBezTo>
                  <a:pt x="719181" y="1974065"/>
                  <a:pt x="723117" y="1962630"/>
                  <a:pt x="727889" y="1953087"/>
                </a:cubicBezTo>
                <a:cubicBezTo>
                  <a:pt x="732074" y="1944717"/>
                  <a:pt x="733480" y="1935216"/>
                  <a:pt x="736766" y="1926454"/>
                </a:cubicBezTo>
                <a:cubicBezTo>
                  <a:pt x="742361" y="1911533"/>
                  <a:pt x="748603" y="1896862"/>
                  <a:pt x="754522" y="1882066"/>
                </a:cubicBezTo>
                <a:cubicBezTo>
                  <a:pt x="759137" y="1858987"/>
                  <a:pt x="770213" y="1806084"/>
                  <a:pt x="772277" y="1784411"/>
                </a:cubicBezTo>
                <a:cubicBezTo>
                  <a:pt x="788390" y="1615227"/>
                  <a:pt x="774400" y="1670158"/>
                  <a:pt x="790032" y="1482570"/>
                </a:cubicBezTo>
                <a:cubicBezTo>
                  <a:pt x="791285" y="1467533"/>
                  <a:pt x="796429" y="1453066"/>
                  <a:pt x="798910" y="1438182"/>
                </a:cubicBezTo>
                <a:cubicBezTo>
                  <a:pt x="802350" y="1417542"/>
                  <a:pt x="803684" y="1396557"/>
                  <a:pt x="807788" y="1376038"/>
                </a:cubicBezTo>
                <a:cubicBezTo>
                  <a:pt x="812762" y="1351167"/>
                  <a:pt x="823917" y="1337528"/>
                  <a:pt x="834421" y="1313895"/>
                </a:cubicBezTo>
                <a:cubicBezTo>
                  <a:pt x="840893" y="1299332"/>
                  <a:pt x="846581" y="1284427"/>
                  <a:pt x="852176" y="1269506"/>
                </a:cubicBezTo>
                <a:cubicBezTo>
                  <a:pt x="855462" y="1260744"/>
                  <a:pt x="857182" y="1251392"/>
                  <a:pt x="861054" y="1242873"/>
                </a:cubicBezTo>
                <a:cubicBezTo>
                  <a:pt x="872006" y="1218778"/>
                  <a:pt x="888194" y="1196962"/>
                  <a:pt x="896564" y="1171852"/>
                </a:cubicBezTo>
                <a:cubicBezTo>
                  <a:pt x="899523" y="1162974"/>
                  <a:pt x="900799" y="1153344"/>
                  <a:pt x="905442" y="1145219"/>
                </a:cubicBezTo>
                <a:cubicBezTo>
                  <a:pt x="912783" y="1132372"/>
                  <a:pt x="924233" y="1122255"/>
                  <a:pt x="932075" y="1109708"/>
                </a:cubicBezTo>
                <a:cubicBezTo>
                  <a:pt x="978254" y="1035821"/>
                  <a:pt x="928505" y="1107971"/>
                  <a:pt x="958708" y="1047565"/>
                </a:cubicBezTo>
                <a:cubicBezTo>
                  <a:pt x="963480" y="1038022"/>
                  <a:pt x="971169" y="1030196"/>
                  <a:pt x="976463" y="1020932"/>
                </a:cubicBezTo>
                <a:cubicBezTo>
                  <a:pt x="1014120" y="955033"/>
                  <a:pt x="973922" y="1017137"/>
                  <a:pt x="1011974" y="941033"/>
                </a:cubicBezTo>
                <a:cubicBezTo>
                  <a:pt x="1016746" y="931490"/>
                  <a:pt x="1024435" y="923664"/>
                  <a:pt x="1029729" y="914400"/>
                </a:cubicBezTo>
                <a:cubicBezTo>
                  <a:pt x="1068724" y="846159"/>
                  <a:pt x="1023197" y="911273"/>
                  <a:pt x="1074118" y="843378"/>
                </a:cubicBezTo>
                <a:cubicBezTo>
                  <a:pt x="1081803" y="820321"/>
                  <a:pt x="1090131" y="793597"/>
                  <a:pt x="1100751" y="772357"/>
                </a:cubicBezTo>
                <a:cubicBezTo>
                  <a:pt x="1108468" y="756923"/>
                  <a:pt x="1117562" y="742155"/>
                  <a:pt x="1127384" y="727968"/>
                </a:cubicBezTo>
                <a:cubicBezTo>
                  <a:pt x="1144228" y="703638"/>
                  <a:pt x="1180650" y="656947"/>
                  <a:pt x="1180650" y="656947"/>
                </a:cubicBezTo>
                <a:cubicBezTo>
                  <a:pt x="1197167" y="607393"/>
                  <a:pt x="1182301" y="644205"/>
                  <a:pt x="1225038" y="577048"/>
                </a:cubicBezTo>
                <a:cubicBezTo>
                  <a:pt x="1234302" y="562491"/>
                  <a:pt x="1242526" y="547292"/>
                  <a:pt x="1251671" y="532660"/>
                </a:cubicBezTo>
                <a:cubicBezTo>
                  <a:pt x="1257326" y="523612"/>
                  <a:pt x="1264133" y="515291"/>
                  <a:pt x="1269427" y="506027"/>
                </a:cubicBezTo>
                <a:cubicBezTo>
                  <a:pt x="1275993" y="494537"/>
                  <a:pt x="1278710" y="480683"/>
                  <a:pt x="1287182" y="470516"/>
                </a:cubicBezTo>
                <a:cubicBezTo>
                  <a:pt x="1294012" y="462319"/>
                  <a:pt x="1304937" y="458679"/>
                  <a:pt x="1313815" y="452761"/>
                </a:cubicBezTo>
                <a:cubicBezTo>
                  <a:pt x="1340532" y="412686"/>
                  <a:pt x="1343508" y="400677"/>
                  <a:pt x="1375959" y="372862"/>
                </a:cubicBezTo>
                <a:cubicBezTo>
                  <a:pt x="1387193" y="363233"/>
                  <a:pt x="1400103" y="355701"/>
                  <a:pt x="1411469" y="346229"/>
                </a:cubicBezTo>
                <a:cubicBezTo>
                  <a:pt x="1417899" y="340870"/>
                  <a:pt x="1423866" y="334903"/>
                  <a:pt x="1429225" y="328473"/>
                </a:cubicBezTo>
                <a:cubicBezTo>
                  <a:pt x="1438697" y="317107"/>
                  <a:pt x="1444491" y="302435"/>
                  <a:pt x="1455858" y="292963"/>
                </a:cubicBezTo>
                <a:cubicBezTo>
                  <a:pt x="1463047" y="286972"/>
                  <a:pt x="1473613" y="287044"/>
                  <a:pt x="1482491" y="284085"/>
                </a:cubicBezTo>
                <a:cubicBezTo>
                  <a:pt x="1491369" y="275207"/>
                  <a:pt x="1499479" y="265489"/>
                  <a:pt x="1509124" y="257452"/>
                </a:cubicBezTo>
                <a:cubicBezTo>
                  <a:pt x="1517321" y="250622"/>
                  <a:pt x="1528212" y="247242"/>
                  <a:pt x="1535757" y="239697"/>
                </a:cubicBezTo>
                <a:cubicBezTo>
                  <a:pt x="1546219" y="229235"/>
                  <a:pt x="1552492" y="215184"/>
                  <a:pt x="1562390" y="204186"/>
                </a:cubicBezTo>
                <a:cubicBezTo>
                  <a:pt x="1579188" y="185522"/>
                  <a:pt x="1597901" y="168675"/>
                  <a:pt x="1615656" y="150920"/>
                </a:cubicBezTo>
                <a:lnTo>
                  <a:pt x="1651166" y="115409"/>
                </a:lnTo>
                <a:cubicBezTo>
                  <a:pt x="1657085" y="109490"/>
                  <a:pt x="1662386" y="102883"/>
                  <a:pt x="1668922" y="97654"/>
                </a:cubicBezTo>
                <a:cubicBezTo>
                  <a:pt x="1683718" y="85817"/>
                  <a:pt x="1699912" y="75542"/>
                  <a:pt x="1713310" y="62143"/>
                </a:cubicBezTo>
                <a:cubicBezTo>
                  <a:pt x="1720854" y="54598"/>
                  <a:pt x="1724400" y="43841"/>
                  <a:pt x="1731065" y="35510"/>
                </a:cubicBezTo>
                <a:cubicBezTo>
                  <a:pt x="1745521" y="17440"/>
                  <a:pt x="1755681" y="13182"/>
                  <a:pt x="1775454" y="0"/>
                </a:cubicBezTo>
                <a:cubicBezTo>
                  <a:pt x="1851306" y="16856"/>
                  <a:pt x="1871095" y="16750"/>
                  <a:pt x="1944129" y="53266"/>
                </a:cubicBezTo>
                <a:cubicBezTo>
                  <a:pt x="2003360" y="82881"/>
                  <a:pt x="2075611" y="107144"/>
                  <a:pt x="2121683" y="159798"/>
                </a:cubicBezTo>
                <a:cubicBezTo>
                  <a:pt x="2192410" y="240629"/>
                  <a:pt x="2215979" y="295844"/>
                  <a:pt x="2254848" y="399495"/>
                </a:cubicBezTo>
                <a:cubicBezTo>
                  <a:pt x="2263726" y="423169"/>
                  <a:pt x="2274347" y="446260"/>
                  <a:pt x="2281481" y="470516"/>
                </a:cubicBezTo>
                <a:cubicBezTo>
                  <a:pt x="2289179" y="496690"/>
                  <a:pt x="2293318" y="523782"/>
                  <a:pt x="2299236" y="550415"/>
                </a:cubicBezTo>
                <a:cubicBezTo>
                  <a:pt x="2325339" y="994144"/>
                  <a:pt x="2314284" y="739372"/>
                  <a:pt x="2290359" y="1624613"/>
                </a:cubicBezTo>
                <a:cubicBezTo>
                  <a:pt x="2289794" y="1645530"/>
                  <a:pt x="2284440" y="1666042"/>
                  <a:pt x="2281481" y="1686757"/>
                </a:cubicBezTo>
                <a:cubicBezTo>
                  <a:pt x="2278522" y="1742982"/>
                  <a:pt x="2276921" y="1799296"/>
                  <a:pt x="2272603" y="1855433"/>
                </a:cubicBezTo>
                <a:cubicBezTo>
                  <a:pt x="2268458" y="1909321"/>
                  <a:pt x="2262879" y="1913782"/>
                  <a:pt x="2254848" y="1961965"/>
                </a:cubicBezTo>
                <a:cubicBezTo>
                  <a:pt x="2242151" y="2038144"/>
                  <a:pt x="2250457" y="2020596"/>
                  <a:pt x="2228215" y="2104007"/>
                </a:cubicBezTo>
                <a:cubicBezTo>
                  <a:pt x="2203115" y="2198136"/>
                  <a:pt x="2218096" y="2116611"/>
                  <a:pt x="2183827" y="2219417"/>
                </a:cubicBezTo>
                <a:cubicBezTo>
                  <a:pt x="2162720" y="2282736"/>
                  <a:pt x="2146811" y="2349722"/>
                  <a:pt x="2130560" y="2414726"/>
                </a:cubicBezTo>
                <a:cubicBezTo>
                  <a:pt x="2136479" y="2479829"/>
                  <a:pt x="2134346" y="2546173"/>
                  <a:pt x="2148316" y="2610034"/>
                </a:cubicBezTo>
                <a:cubicBezTo>
                  <a:pt x="2155386" y="2642355"/>
                  <a:pt x="2177135" y="2669618"/>
                  <a:pt x="2192704" y="2698811"/>
                </a:cubicBezTo>
                <a:cubicBezTo>
                  <a:pt x="2217246" y="2744828"/>
                  <a:pt x="2238679" y="2770121"/>
                  <a:pt x="2272603" y="2814221"/>
                </a:cubicBezTo>
                <a:cubicBezTo>
                  <a:pt x="2279222" y="2822826"/>
                  <a:pt x="2326524" y="2880415"/>
                  <a:pt x="2334747" y="2894120"/>
                </a:cubicBezTo>
                <a:cubicBezTo>
                  <a:pt x="2352502" y="2923712"/>
                  <a:pt x="2377100" y="2950158"/>
                  <a:pt x="2388013" y="2982897"/>
                </a:cubicBezTo>
                <a:lnTo>
                  <a:pt x="2396891" y="3009530"/>
                </a:lnTo>
                <a:cubicBezTo>
                  <a:pt x="2388013" y="3113103"/>
                  <a:pt x="2384624" y="3217293"/>
                  <a:pt x="2370258" y="3320248"/>
                </a:cubicBezTo>
                <a:cubicBezTo>
                  <a:pt x="2366764" y="3345289"/>
                  <a:pt x="2349110" y="3366588"/>
                  <a:pt x="2343625" y="3391269"/>
                </a:cubicBezTo>
                <a:cubicBezTo>
                  <a:pt x="2337173" y="3420301"/>
                  <a:pt x="2337706" y="3450454"/>
                  <a:pt x="2334747" y="3480046"/>
                </a:cubicBezTo>
                <a:cubicBezTo>
                  <a:pt x="2337706" y="3503720"/>
                  <a:pt x="2336770" y="3528215"/>
                  <a:pt x="2343625" y="3551067"/>
                </a:cubicBezTo>
                <a:cubicBezTo>
                  <a:pt x="2346030" y="3559084"/>
                  <a:pt x="2353894" y="3565080"/>
                  <a:pt x="2361380" y="3568823"/>
                </a:cubicBezTo>
                <a:cubicBezTo>
                  <a:pt x="2378120" y="3577193"/>
                  <a:pt x="2397057" y="3580182"/>
                  <a:pt x="2414646" y="3586578"/>
                </a:cubicBezTo>
                <a:cubicBezTo>
                  <a:pt x="2429622" y="3592024"/>
                  <a:pt x="2444238" y="3598415"/>
                  <a:pt x="2459034" y="3604333"/>
                </a:cubicBezTo>
                <a:cubicBezTo>
                  <a:pt x="2541892" y="3601374"/>
                  <a:pt x="2624698" y="3595456"/>
                  <a:pt x="2707609" y="3595456"/>
                </a:cubicBezTo>
                <a:cubicBezTo>
                  <a:pt x="2719810" y="3595456"/>
                  <a:pt x="2732526" y="3598279"/>
                  <a:pt x="2743120" y="3604333"/>
                </a:cubicBezTo>
                <a:cubicBezTo>
                  <a:pt x="2754021" y="3610562"/>
                  <a:pt x="2760875" y="3622089"/>
                  <a:pt x="2769753" y="3630967"/>
                </a:cubicBezTo>
                <a:cubicBezTo>
                  <a:pt x="2820030" y="3815315"/>
                  <a:pt x="2801046" y="3708119"/>
                  <a:pt x="2787508" y="4012706"/>
                </a:cubicBezTo>
                <a:cubicBezTo>
                  <a:pt x="2785795" y="4051252"/>
                  <a:pt x="2784087" y="4089920"/>
                  <a:pt x="2778630" y="4128116"/>
                </a:cubicBezTo>
                <a:cubicBezTo>
                  <a:pt x="2768566" y="4198565"/>
                  <a:pt x="2765876" y="4184584"/>
                  <a:pt x="2743120" y="4234648"/>
                </a:cubicBezTo>
                <a:cubicBezTo>
                  <a:pt x="2733794" y="4255165"/>
                  <a:pt x="2727172" y="4276949"/>
                  <a:pt x="2716487" y="4296792"/>
                </a:cubicBezTo>
                <a:cubicBezTo>
                  <a:pt x="2706611" y="4315133"/>
                  <a:pt x="2676885" y="4361663"/>
                  <a:pt x="2654343" y="4376691"/>
                </a:cubicBezTo>
                <a:cubicBezTo>
                  <a:pt x="2646557" y="4381882"/>
                  <a:pt x="2636788" y="4383298"/>
                  <a:pt x="2627710" y="4385568"/>
                </a:cubicBezTo>
                <a:cubicBezTo>
                  <a:pt x="2583617" y="4396591"/>
                  <a:pt x="2483623" y="4409127"/>
                  <a:pt x="2459034" y="4412201"/>
                </a:cubicBezTo>
                <a:cubicBezTo>
                  <a:pt x="2429524" y="4415890"/>
                  <a:pt x="2399834" y="4417966"/>
                  <a:pt x="2370258" y="4421079"/>
                </a:cubicBezTo>
                <a:lnTo>
                  <a:pt x="2290359" y="4429957"/>
                </a:lnTo>
                <a:cubicBezTo>
                  <a:pt x="2257835" y="4433209"/>
                  <a:pt x="2225372" y="4437763"/>
                  <a:pt x="2192704" y="4438834"/>
                </a:cubicBezTo>
                <a:cubicBezTo>
                  <a:pt x="2044793" y="4443683"/>
                  <a:pt x="1896782" y="4444753"/>
                  <a:pt x="1748821" y="4447712"/>
                </a:cubicBezTo>
                <a:cubicBezTo>
                  <a:pt x="1735251" y="4453140"/>
                  <a:pt x="1696351" y="4469707"/>
                  <a:pt x="1677799" y="4474345"/>
                </a:cubicBezTo>
                <a:cubicBezTo>
                  <a:pt x="1632571" y="4485652"/>
                  <a:pt x="1603235" y="4486576"/>
                  <a:pt x="1553512" y="4492100"/>
                </a:cubicBezTo>
                <a:cubicBezTo>
                  <a:pt x="1541675" y="4495059"/>
                  <a:pt x="1530202" y="4500978"/>
                  <a:pt x="1518001" y="4500978"/>
                </a:cubicBezTo>
                <a:cubicBezTo>
                  <a:pt x="1452831" y="4500978"/>
                  <a:pt x="1387671" y="4497098"/>
                  <a:pt x="1322693" y="4492100"/>
                </a:cubicBezTo>
                <a:cubicBezTo>
                  <a:pt x="1310528" y="4491164"/>
                  <a:pt x="1298953" y="4486433"/>
                  <a:pt x="1287182" y="4483223"/>
                </a:cubicBezTo>
                <a:cubicBezTo>
                  <a:pt x="1266397" y="4477555"/>
                  <a:pt x="1245476" y="4472280"/>
                  <a:pt x="1225038" y="4465467"/>
                </a:cubicBezTo>
                <a:cubicBezTo>
                  <a:pt x="1200616" y="4457326"/>
                  <a:pt x="1178941" y="4445065"/>
                  <a:pt x="1154017" y="4438834"/>
                </a:cubicBezTo>
                <a:cubicBezTo>
                  <a:pt x="1139378" y="4435174"/>
                  <a:pt x="1124424" y="4432916"/>
                  <a:pt x="1109628" y="4429957"/>
                </a:cubicBezTo>
                <a:cubicBezTo>
                  <a:pt x="1062281" y="4432916"/>
                  <a:pt x="1014501" y="4431797"/>
                  <a:pt x="967586" y="4438834"/>
                </a:cubicBezTo>
                <a:cubicBezTo>
                  <a:pt x="954498" y="4440797"/>
                  <a:pt x="943566" y="4450024"/>
                  <a:pt x="932075" y="4456590"/>
                </a:cubicBezTo>
                <a:cubicBezTo>
                  <a:pt x="844257" y="4506772"/>
                  <a:pt x="977218" y="4438458"/>
                  <a:pt x="869931" y="4492100"/>
                </a:cubicBezTo>
                <a:cubicBezTo>
                  <a:pt x="862201" y="4499830"/>
                  <a:pt x="836744" y="4527611"/>
                  <a:pt x="825543" y="4527611"/>
                </a:cubicBezTo>
                <a:cubicBezTo>
                  <a:pt x="814277" y="4527611"/>
                  <a:pt x="773802" y="4499036"/>
                  <a:pt x="763399" y="4492100"/>
                </a:cubicBezTo>
                <a:cubicBezTo>
                  <a:pt x="757481" y="4483222"/>
                  <a:pt x="752474" y="4473664"/>
                  <a:pt x="745644" y="4465467"/>
                </a:cubicBezTo>
                <a:cubicBezTo>
                  <a:pt x="737607" y="4455822"/>
                  <a:pt x="725975" y="4449280"/>
                  <a:pt x="719011" y="4438834"/>
                </a:cubicBezTo>
                <a:cubicBezTo>
                  <a:pt x="713820" y="4431048"/>
                  <a:pt x="714318" y="4420571"/>
                  <a:pt x="710133" y="4412201"/>
                </a:cubicBezTo>
                <a:cubicBezTo>
                  <a:pt x="697227" y="4386390"/>
                  <a:pt x="682807" y="4373758"/>
                  <a:pt x="656867" y="4358935"/>
                </a:cubicBezTo>
                <a:cubicBezTo>
                  <a:pt x="648742" y="4354292"/>
                  <a:pt x="639112" y="4353017"/>
                  <a:pt x="630234" y="4350058"/>
                </a:cubicBezTo>
                <a:lnTo>
                  <a:pt x="594724" y="431454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5B884B0A-E58F-4B2A-8D1C-A6274E4AA869}"/>
              </a:ext>
            </a:extLst>
          </p:cNvPr>
          <p:cNvSpPr/>
          <p:nvPr/>
        </p:nvSpPr>
        <p:spPr>
          <a:xfrm>
            <a:off x="2894120" y="292963"/>
            <a:ext cx="2991775" cy="1864311"/>
          </a:xfrm>
          <a:custGeom>
            <a:avLst/>
            <a:gdLst>
              <a:gd name="connsiteX0" fmla="*/ 97655 w 2991775"/>
              <a:gd name="connsiteY0" fmla="*/ 1189608 h 1864311"/>
              <a:gd name="connsiteX1" fmla="*/ 559294 w 2991775"/>
              <a:gd name="connsiteY1" fmla="*/ 1180730 h 1864311"/>
              <a:gd name="connsiteX2" fmla="*/ 683581 w 2991775"/>
              <a:gd name="connsiteY2" fmla="*/ 1162975 h 1864311"/>
              <a:gd name="connsiteX3" fmla="*/ 790113 w 2991775"/>
              <a:gd name="connsiteY3" fmla="*/ 1145220 h 1864311"/>
              <a:gd name="connsiteX4" fmla="*/ 1003177 w 2991775"/>
              <a:gd name="connsiteY4" fmla="*/ 1136342 h 1864311"/>
              <a:gd name="connsiteX5" fmla="*/ 1198486 w 2991775"/>
              <a:gd name="connsiteY5" fmla="*/ 1145220 h 1864311"/>
              <a:gd name="connsiteX6" fmla="*/ 1278385 w 2991775"/>
              <a:gd name="connsiteY6" fmla="*/ 1171853 h 1864311"/>
              <a:gd name="connsiteX7" fmla="*/ 1305018 w 2991775"/>
              <a:gd name="connsiteY7" fmla="*/ 1180730 h 1864311"/>
              <a:gd name="connsiteX8" fmla="*/ 1367162 w 2991775"/>
              <a:gd name="connsiteY8" fmla="*/ 1233996 h 1864311"/>
              <a:gd name="connsiteX9" fmla="*/ 1376039 w 2991775"/>
              <a:gd name="connsiteY9" fmla="*/ 1260629 h 1864311"/>
              <a:gd name="connsiteX10" fmla="*/ 1349406 w 2991775"/>
              <a:gd name="connsiteY10" fmla="*/ 1429305 h 1864311"/>
              <a:gd name="connsiteX11" fmla="*/ 1287263 w 2991775"/>
              <a:gd name="connsiteY11" fmla="*/ 1518082 h 1864311"/>
              <a:gd name="connsiteX12" fmla="*/ 1251752 w 2991775"/>
              <a:gd name="connsiteY12" fmla="*/ 1571348 h 1864311"/>
              <a:gd name="connsiteX13" fmla="*/ 1242874 w 2991775"/>
              <a:gd name="connsiteY13" fmla="*/ 1597981 h 1864311"/>
              <a:gd name="connsiteX14" fmla="*/ 1207363 w 2991775"/>
              <a:gd name="connsiteY14" fmla="*/ 1642369 h 1864311"/>
              <a:gd name="connsiteX15" fmla="*/ 1171853 w 2991775"/>
              <a:gd name="connsiteY15" fmla="*/ 1695635 h 1864311"/>
              <a:gd name="connsiteX16" fmla="*/ 1154097 w 2991775"/>
              <a:gd name="connsiteY16" fmla="*/ 1748901 h 1864311"/>
              <a:gd name="connsiteX17" fmla="*/ 1180730 w 2991775"/>
              <a:gd name="connsiteY17" fmla="*/ 1855433 h 1864311"/>
              <a:gd name="connsiteX18" fmla="*/ 1207363 w 2991775"/>
              <a:gd name="connsiteY18" fmla="*/ 1864311 h 1864311"/>
              <a:gd name="connsiteX19" fmla="*/ 1287263 w 2991775"/>
              <a:gd name="connsiteY19" fmla="*/ 1855433 h 1864311"/>
              <a:gd name="connsiteX20" fmla="*/ 1411550 w 2991775"/>
              <a:gd name="connsiteY20" fmla="*/ 1819922 h 1864311"/>
              <a:gd name="connsiteX21" fmla="*/ 1447061 w 2991775"/>
              <a:gd name="connsiteY21" fmla="*/ 1811045 h 1864311"/>
              <a:gd name="connsiteX22" fmla="*/ 1473694 w 2991775"/>
              <a:gd name="connsiteY22" fmla="*/ 1793289 h 1864311"/>
              <a:gd name="connsiteX23" fmla="*/ 1500327 w 2991775"/>
              <a:gd name="connsiteY23" fmla="*/ 1766656 h 1864311"/>
              <a:gd name="connsiteX24" fmla="*/ 1535837 w 2991775"/>
              <a:gd name="connsiteY24" fmla="*/ 1748901 h 1864311"/>
              <a:gd name="connsiteX25" fmla="*/ 1571348 w 2991775"/>
              <a:gd name="connsiteY25" fmla="*/ 1713390 h 1864311"/>
              <a:gd name="connsiteX26" fmla="*/ 1642369 w 2991775"/>
              <a:gd name="connsiteY26" fmla="*/ 1669002 h 1864311"/>
              <a:gd name="connsiteX27" fmla="*/ 1713391 w 2991775"/>
              <a:gd name="connsiteY27" fmla="*/ 1660124 h 1864311"/>
              <a:gd name="connsiteX28" fmla="*/ 1819923 w 2991775"/>
              <a:gd name="connsiteY28" fmla="*/ 1677880 h 1864311"/>
              <a:gd name="connsiteX29" fmla="*/ 1846556 w 2991775"/>
              <a:gd name="connsiteY29" fmla="*/ 1695635 h 1864311"/>
              <a:gd name="connsiteX30" fmla="*/ 1873189 w 2991775"/>
              <a:gd name="connsiteY30" fmla="*/ 1704513 h 1864311"/>
              <a:gd name="connsiteX31" fmla="*/ 1908699 w 2991775"/>
              <a:gd name="connsiteY31" fmla="*/ 1731146 h 1864311"/>
              <a:gd name="connsiteX32" fmla="*/ 1935332 w 2991775"/>
              <a:gd name="connsiteY32" fmla="*/ 1748901 h 1864311"/>
              <a:gd name="connsiteX33" fmla="*/ 1979721 w 2991775"/>
              <a:gd name="connsiteY33" fmla="*/ 1775534 h 1864311"/>
              <a:gd name="connsiteX34" fmla="*/ 2157274 w 2991775"/>
              <a:gd name="connsiteY34" fmla="*/ 1757779 h 1864311"/>
              <a:gd name="connsiteX35" fmla="*/ 2219418 w 2991775"/>
              <a:gd name="connsiteY35" fmla="*/ 1740023 h 1864311"/>
              <a:gd name="connsiteX36" fmla="*/ 2299317 w 2991775"/>
              <a:gd name="connsiteY36" fmla="*/ 1722268 h 1864311"/>
              <a:gd name="connsiteX37" fmla="*/ 2325950 w 2991775"/>
              <a:gd name="connsiteY37" fmla="*/ 1713390 h 1864311"/>
              <a:gd name="connsiteX38" fmla="*/ 2405849 w 2991775"/>
              <a:gd name="connsiteY38" fmla="*/ 1669002 h 1864311"/>
              <a:gd name="connsiteX39" fmla="*/ 2450237 w 2991775"/>
              <a:gd name="connsiteY39" fmla="*/ 1606858 h 1864311"/>
              <a:gd name="connsiteX40" fmla="*/ 2459115 w 2991775"/>
              <a:gd name="connsiteY40" fmla="*/ 1580225 h 1864311"/>
              <a:gd name="connsiteX41" fmla="*/ 2450237 w 2991775"/>
              <a:gd name="connsiteY41" fmla="*/ 1500326 h 1864311"/>
              <a:gd name="connsiteX42" fmla="*/ 2441360 w 2991775"/>
              <a:gd name="connsiteY42" fmla="*/ 1464816 h 1864311"/>
              <a:gd name="connsiteX43" fmla="*/ 2423604 w 2991775"/>
              <a:gd name="connsiteY43" fmla="*/ 1305018 h 1864311"/>
              <a:gd name="connsiteX44" fmla="*/ 2414727 w 2991775"/>
              <a:gd name="connsiteY44" fmla="*/ 1269507 h 1864311"/>
              <a:gd name="connsiteX45" fmla="*/ 2396971 w 2991775"/>
              <a:gd name="connsiteY45" fmla="*/ 1251752 h 1864311"/>
              <a:gd name="connsiteX46" fmla="*/ 2379216 w 2991775"/>
              <a:gd name="connsiteY46" fmla="*/ 1225119 h 1864311"/>
              <a:gd name="connsiteX47" fmla="*/ 2343705 w 2991775"/>
              <a:gd name="connsiteY47" fmla="*/ 1180730 h 1864311"/>
              <a:gd name="connsiteX48" fmla="*/ 2325950 w 2991775"/>
              <a:gd name="connsiteY48" fmla="*/ 1127464 h 1864311"/>
              <a:gd name="connsiteX49" fmla="*/ 2343705 w 2991775"/>
              <a:gd name="connsiteY49" fmla="*/ 1047565 h 1864311"/>
              <a:gd name="connsiteX50" fmla="*/ 2441360 w 2991775"/>
              <a:gd name="connsiteY50" fmla="*/ 958788 h 1864311"/>
              <a:gd name="connsiteX51" fmla="*/ 2476870 w 2991775"/>
              <a:gd name="connsiteY51" fmla="*/ 941033 h 1864311"/>
              <a:gd name="connsiteX52" fmla="*/ 2539014 w 2991775"/>
              <a:gd name="connsiteY52" fmla="*/ 949911 h 1864311"/>
              <a:gd name="connsiteX53" fmla="*/ 2565647 w 2991775"/>
              <a:gd name="connsiteY53" fmla="*/ 958788 h 1864311"/>
              <a:gd name="connsiteX54" fmla="*/ 2601158 w 2991775"/>
              <a:gd name="connsiteY54" fmla="*/ 967666 h 1864311"/>
              <a:gd name="connsiteX55" fmla="*/ 2663301 w 2991775"/>
              <a:gd name="connsiteY55" fmla="*/ 985421 h 1864311"/>
              <a:gd name="connsiteX56" fmla="*/ 2760956 w 2991775"/>
              <a:gd name="connsiteY56" fmla="*/ 976544 h 1864311"/>
              <a:gd name="connsiteX57" fmla="*/ 2840855 w 2991775"/>
              <a:gd name="connsiteY57" fmla="*/ 932155 h 1864311"/>
              <a:gd name="connsiteX58" fmla="*/ 2894121 w 2991775"/>
              <a:gd name="connsiteY58" fmla="*/ 905522 h 1864311"/>
              <a:gd name="connsiteX59" fmla="*/ 2956264 w 2991775"/>
              <a:gd name="connsiteY59" fmla="*/ 825623 h 1864311"/>
              <a:gd name="connsiteX60" fmla="*/ 2991775 w 2991775"/>
              <a:gd name="connsiteY60" fmla="*/ 763480 h 1864311"/>
              <a:gd name="connsiteX61" fmla="*/ 2982897 w 2991775"/>
              <a:gd name="connsiteY61" fmla="*/ 568171 h 1864311"/>
              <a:gd name="connsiteX62" fmla="*/ 2965142 w 2991775"/>
              <a:gd name="connsiteY62" fmla="*/ 541538 h 1864311"/>
              <a:gd name="connsiteX63" fmla="*/ 2938509 w 2991775"/>
              <a:gd name="connsiteY63" fmla="*/ 532660 h 1864311"/>
              <a:gd name="connsiteX64" fmla="*/ 2823099 w 2991775"/>
              <a:gd name="connsiteY64" fmla="*/ 514905 h 1864311"/>
              <a:gd name="connsiteX65" fmla="*/ 2769833 w 2991775"/>
              <a:gd name="connsiteY65" fmla="*/ 497150 h 1864311"/>
              <a:gd name="connsiteX66" fmla="*/ 2743200 w 2991775"/>
              <a:gd name="connsiteY66" fmla="*/ 488272 h 1864311"/>
              <a:gd name="connsiteX67" fmla="*/ 2716567 w 2991775"/>
              <a:gd name="connsiteY67" fmla="*/ 470517 h 1864311"/>
              <a:gd name="connsiteX68" fmla="*/ 2689934 w 2991775"/>
              <a:gd name="connsiteY68" fmla="*/ 461639 h 1864311"/>
              <a:gd name="connsiteX69" fmla="*/ 2618913 w 2991775"/>
              <a:gd name="connsiteY69" fmla="*/ 399495 h 1864311"/>
              <a:gd name="connsiteX70" fmla="*/ 2583402 w 2991775"/>
              <a:gd name="connsiteY70" fmla="*/ 355107 h 1864311"/>
              <a:gd name="connsiteX71" fmla="*/ 2556769 w 2991775"/>
              <a:gd name="connsiteY71" fmla="*/ 337352 h 1864311"/>
              <a:gd name="connsiteX72" fmla="*/ 2521259 w 2991775"/>
              <a:gd name="connsiteY72" fmla="*/ 292963 h 1864311"/>
              <a:gd name="connsiteX73" fmla="*/ 2512381 w 2991775"/>
              <a:gd name="connsiteY73" fmla="*/ 266330 h 1864311"/>
              <a:gd name="connsiteX74" fmla="*/ 2476870 w 2991775"/>
              <a:gd name="connsiteY74" fmla="*/ 204187 h 1864311"/>
              <a:gd name="connsiteX75" fmla="*/ 2467993 w 2991775"/>
              <a:gd name="connsiteY75" fmla="*/ 177554 h 1864311"/>
              <a:gd name="connsiteX76" fmla="*/ 2450237 w 2991775"/>
              <a:gd name="connsiteY76" fmla="*/ 142043 h 1864311"/>
              <a:gd name="connsiteX77" fmla="*/ 2441360 w 2991775"/>
              <a:gd name="connsiteY77" fmla="*/ 115410 h 1864311"/>
              <a:gd name="connsiteX78" fmla="*/ 2414727 w 2991775"/>
              <a:gd name="connsiteY78" fmla="*/ 97654 h 1864311"/>
              <a:gd name="connsiteX79" fmla="*/ 2379216 w 2991775"/>
              <a:gd name="connsiteY79" fmla="*/ 71021 h 1864311"/>
              <a:gd name="connsiteX80" fmla="*/ 2299317 w 2991775"/>
              <a:gd name="connsiteY80" fmla="*/ 26633 h 1864311"/>
              <a:gd name="connsiteX81" fmla="*/ 2272684 w 2991775"/>
              <a:gd name="connsiteY81" fmla="*/ 8878 h 1864311"/>
              <a:gd name="connsiteX82" fmla="*/ 2210540 w 2991775"/>
              <a:gd name="connsiteY82" fmla="*/ 0 h 1864311"/>
              <a:gd name="connsiteX83" fmla="*/ 1882066 w 2991775"/>
              <a:gd name="connsiteY83" fmla="*/ 8878 h 1864311"/>
              <a:gd name="connsiteX84" fmla="*/ 1828800 w 2991775"/>
              <a:gd name="connsiteY84" fmla="*/ 26633 h 1864311"/>
              <a:gd name="connsiteX85" fmla="*/ 1766657 w 2991775"/>
              <a:gd name="connsiteY85" fmla="*/ 88777 h 1864311"/>
              <a:gd name="connsiteX86" fmla="*/ 1731146 w 2991775"/>
              <a:gd name="connsiteY86" fmla="*/ 133165 h 1864311"/>
              <a:gd name="connsiteX87" fmla="*/ 1713391 w 2991775"/>
              <a:gd name="connsiteY87" fmla="*/ 168676 h 1864311"/>
              <a:gd name="connsiteX88" fmla="*/ 1677880 w 2991775"/>
              <a:gd name="connsiteY88" fmla="*/ 221942 h 1864311"/>
              <a:gd name="connsiteX89" fmla="*/ 1660125 w 2991775"/>
              <a:gd name="connsiteY89" fmla="*/ 248575 h 1864311"/>
              <a:gd name="connsiteX90" fmla="*/ 1642369 w 2991775"/>
              <a:gd name="connsiteY90" fmla="*/ 284086 h 1864311"/>
              <a:gd name="connsiteX91" fmla="*/ 1553593 w 2991775"/>
              <a:gd name="connsiteY91" fmla="*/ 363985 h 1864311"/>
              <a:gd name="connsiteX92" fmla="*/ 1526960 w 2991775"/>
              <a:gd name="connsiteY92" fmla="*/ 372862 h 1864311"/>
              <a:gd name="connsiteX93" fmla="*/ 1438183 w 2991775"/>
              <a:gd name="connsiteY93" fmla="*/ 399495 h 1864311"/>
              <a:gd name="connsiteX94" fmla="*/ 1402672 w 2991775"/>
              <a:gd name="connsiteY94" fmla="*/ 408373 h 1864311"/>
              <a:gd name="connsiteX95" fmla="*/ 1349406 w 2991775"/>
              <a:gd name="connsiteY95" fmla="*/ 417251 h 1864311"/>
              <a:gd name="connsiteX96" fmla="*/ 1322773 w 2991775"/>
              <a:gd name="connsiteY96" fmla="*/ 426128 h 1864311"/>
              <a:gd name="connsiteX97" fmla="*/ 1260630 w 2991775"/>
              <a:gd name="connsiteY97" fmla="*/ 435006 h 1864311"/>
              <a:gd name="connsiteX98" fmla="*/ 1216241 w 2991775"/>
              <a:gd name="connsiteY98" fmla="*/ 452761 h 1864311"/>
              <a:gd name="connsiteX99" fmla="*/ 1136342 w 2991775"/>
              <a:gd name="connsiteY99" fmla="*/ 470517 h 1864311"/>
              <a:gd name="connsiteX100" fmla="*/ 1100831 w 2991775"/>
              <a:gd name="connsiteY100" fmla="*/ 479394 h 1864311"/>
              <a:gd name="connsiteX101" fmla="*/ 754602 w 2991775"/>
              <a:gd name="connsiteY101" fmla="*/ 470517 h 1864311"/>
              <a:gd name="connsiteX102" fmla="*/ 710214 w 2991775"/>
              <a:gd name="connsiteY102" fmla="*/ 461639 h 1864311"/>
              <a:gd name="connsiteX103" fmla="*/ 390618 w 2991775"/>
              <a:gd name="connsiteY103" fmla="*/ 452761 h 1864311"/>
              <a:gd name="connsiteX104" fmla="*/ 355107 w 2991775"/>
              <a:gd name="connsiteY104" fmla="*/ 443884 h 1864311"/>
              <a:gd name="connsiteX105" fmla="*/ 310719 w 2991775"/>
              <a:gd name="connsiteY105" fmla="*/ 417251 h 1864311"/>
              <a:gd name="connsiteX106" fmla="*/ 284086 w 2991775"/>
              <a:gd name="connsiteY106" fmla="*/ 408373 h 1864311"/>
              <a:gd name="connsiteX107" fmla="*/ 248575 w 2991775"/>
              <a:gd name="connsiteY107" fmla="*/ 390618 h 1864311"/>
              <a:gd name="connsiteX108" fmla="*/ 204187 w 2991775"/>
              <a:gd name="connsiteY108" fmla="*/ 381740 h 1864311"/>
              <a:gd name="connsiteX109" fmla="*/ 177554 w 2991775"/>
              <a:gd name="connsiteY109" fmla="*/ 372862 h 1864311"/>
              <a:gd name="connsiteX110" fmla="*/ 79899 w 2991775"/>
              <a:gd name="connsiteY110" fmla="*/ 399495 h 1864311"/>
              <a:gd name="connsiteX111" fmla="*/ 62144 w 2991775"/>
              <a:gd name="connsiteY111" fmla="*/ 426128 h 1864311"/>
              <a:gd name="connsiteX112" fmla="*/ 26633 w 2991775"/>
              <a:gd name="connsiteY112" fmla="*/ 461639 h 1864311"/>
              <a:gd name="connsiteX113" fmla="*/ 8878 w 2991775"/>
              <a:gd name="connsiteY113" fmla="*/ 532660 h 1864311"/>
              <a:gd name="connsiteX114" fmla="*/ 17756 w 2991775"/>
              <a:gd name="connsiteY114" fmla="*/ 621437 h 1864311"/>
              <a:gd name="connsiteX115" fmla="*/ 35511 w 2991775"/>
              <a:gd name="connsiteY115" fmla="*/ 674703 h 1864311"/>
              <a:gd name="connsiteX116" fmla="*/ 44389 w 2991775"/>
              <a:gd name="connsiteY116" fmla="*/ 710214 h 1864311"/>
              <a:gd name="connsiteX117" fmla="*/ 35511 w 2991775"/>
              <a:gd name="connsiteY117" fmla="*/ 772357 h 1864311"/>
              <a:gd name="connsiteX118" fmla="*/ 17756 w 2991775"/>
              <a:gd name="connsiteY118" fmla="*/ 790113 h 1864311"/>
              <a:gd name="connsiteX119" fmla="*/ 0 w 2991775"/>
              <a:gd name="connsiteY119" fmla="*/ 843379 h 1864311"/>
              <a:gd name="connsiteX120" fmla="*/ 35511 w 2991775"/>
              <a:gd name="connsiteY120" fmla="*/ 905522 h 1864311"/>
              <a:gd name="connsiteX121" fmla="*/ 53266 w 2991775"/>
              <a:gd name="connsiteY121" fmla="*/ 941033 h 1864311"/>
              <a:gd name="connsiteX122" fmla="*/ 88777 w 2991775"/>
              <a:gd name="connsiteY122" fmla="*/ 994299 h 1864311"/>
              <a:gd name="connsiteX123" fmla="*/ 106532 w 2991775"/>
              <a:gd name="connsiteY123" fmla="*/ 1047565 h 1864311"/>
              <a:gd name="connsiteX124" fmla="*/ 115410 w 2991775"/>
              <a:gd name="connsiteY124" fmla="*/ 1100831 h 1864311"/>
              <a:gd name="connsiteX125" fmla="*/ 133165 w 2991775"/>
              <a:gd name="connsiteY125" fmla="*/ 1118587 h 1864311"/>
              <a:gd name="connsiteX126" fmla="*/ 142043 w 2991775"/>
              <a:gd name="connsiteY126" fmla="*/ 1145220 h 1864311"/>
              <a:gd name="connsiteX127" fmla="*/ 177554 w 2991775"/>
              <a:gd name="connsiteY127" fmla="*/ 1180730 h 186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991775" h="1864311">
                <a:moveTo>
                  <a:pt x="97655" y="1189608"/>
                </a:moveTo>
                <a:lnTo>
                  <a:pt x="559294" y="1180730"/>
                </a:lnTo>
                <a:cubicBezTo>
                  <a:pt x="582926" y="1179942"/>
                  <a:pt x="656012" y="1167988"/>
                  <a:pt x="683581" y="1162975"/>
                </a:cubicBezTo>
                <a:cubicBezTo>
                  <a:pt x="721434" y="1156092"/>
                  <a:pt x="750549" y="1147772"/>
                  <a:pt x="790113" y="1145220"/>
                </a:cubicBezTo>
                <a:cubicBezTo>
                  <a:pt x="861048" y="1140644"/>
                  <a:pt x="932156" y="1139301"/>
                  <a:pt x="1003177" y="1136342"/>
                </a:cubicBezTo>
                <a:cubicBezTo>
                  <a:pt x="1068280" y="1139301"/>
                  <a:pt x="1133687" y="1138277"/>
                  <a:pt x="1198486" y="1145220"/>
                </a:cubicBezTo>
                <a:cubicBezTo>
                  <a:pt x="1198493" y="1145221"/>
                  <a:pt x="1265065" y="1167413"/>
                  <a:pt x="1278385" y="1171853"/>
                </a:cubicBezTo>
                <a:lnTo>
                  <a:pt x="1305018" y="1180730"/>
                </a:lnTo>
                <a:cubicBezTo>
                  <a:pt x="1348074" y="1223786"/>
                  <a:pt x="1326600" y="1206955"/>
                  <a:pt x="1367162" y="1233996"/>
                </a:cubicBezTo>
                <a:cubicBezTo>
                  <a:pt x="1370121" y="1242874"/>
                  <a:pt x="1376039" y="1251271"/>
                  <a:pt x="1376039" y="1260629"/>
                </a:cubicBezTo>
                <a:cubicBezTo>
                  <a:pt x="1376039" y="1278026"/>
                  <a:pt x="1374361" y="1396031"/>
                  <a:pt x="1349406" y="1429305"/>
                </a:cubicBezTo>
                <a:cubicBezTo>
                  <a:pt x="1309964" y="1481894"/>
                  <a:pt x="1330988" y="1452495"/>
                  <a:pt x="1287263" y="1518082"/>
                </a:cubicBezTo>
                <a:lnTo>
                  <a:pt x="1251752" y="1571348"/>
                </a:lnTo>
                <a:cubicBezTo>
                  <a:pt x="1248793" y="1580226"/>
                  <a:pt x="1247059" y="1589611"/>
                  <a:pt x="1242874" y="1597981"/>
                </a:cubicBezTo>
                <a:cubicBezTo>
                  <a:pt x="1221145" y="1641438"/>
                  <a:pt x="1232139" y="1609335"/>
                  <a:pt x="1207363" y="1642369"/>
                </a:cubicBezTo>
                <a:cubicBezTo>
                  <a:pt x="1194559" y="1659440"/>
                  <a:pt x="1178601" y="1675391"/>
                  <a:pt x="1171853" y="1695635"/>
                </a:cubicBezTo>
                <a:lnTo>
                  <a:pt x="1154097" y="1748901"/>
                </a:lnTo>
                <a:cubicBezTo>
                  <a:pt x="1157159" y="1776461"/>
                  <a:pt x="1150896" y="1831565"/>
                  <a:pt x="1180730" y="1855433"/>
                </a:cubicBezTo>
                <a:cubicBezTo>
                  <a:pt x="1188037" y="1861279"/>
                  <a:pt x="1198485" y="1861352"/>
                  <a:pt x="1207363" y="1864311"/>
                </a:cubicBezTo>
                <a:cubicBezTo>
                  <a:pt x="1233996" y="1861352"/>
                  <a:pt x="1260874" y="1860090"/>
                  <a:pt x="1287263" y="1855433"/>
                </a:cubicBezTo>
                <a:cubicBezTo>
                  <a:pt x="1350257" y="1844316"/>
                  <a:pt x="1355217" y="1836822"/>
                  <a:pt x="1411550" y="1819922"/>
                </a:cubicBezTo>
                <a:cubicBezTo>
                  <a:pt x="1423237" y="1816416"/>
                  <a:pt x="1435224" y="1814004"/>
                  <a:pt x="1447061" y="1811045"/>
                </a:cubicBezTo>
                <a:cubicBezTo>
                  <a:pt x="1455939" y="1805126"/>
                  <a:pt x="1465497" y="1800120"/>
                  <a:pt x="1473694" y="1793289"/>
                </a:cubicBezTo>
                <a:cubicBezTo>
                  <a:pt x="1483339" y="1785251"/>
                  <a:pt x="1490111" y="1773953"/>
                  <a:pt x="1500327" y="1766656"/>
                </a:cubicBezTo>
                <a:cubicBezTo>
                  <a:pt x="1511096" y="1758964"/>
                  <a:pt x="1525250" y="1756841"/>
                  <a:pt x="1535837" y="1748901"/>
                </a:cubicBezTo>
                <a:cubicBezTo>
                  <a:pt x="1549229" y="1738857"/>
                  <a:pt x="1557956" y="1723434"/>
                  <a:pt x="1571348" y="1713390"/>
                </a:cubicBezTo>
                <a:cubicBezTo>
                  <a:pt x="1590196" y="1699254"/>
                  <a:pt x="1617997" y="1675095"/>
                  <a:pt x="1642369" y="1669002"/>
                </a:cubicBezTo>
                <a:cubicBezTo>
                  <a:pt x="1665515" y="1663216"/>
                  <a:pt x="1689717" y="1663083"/>
                  <a:pt x="1713391" y="1660124"/>
                </a:cubicBezTo>
                <a:cubicBezTo>
                  <a:pt x="1748902" y="1666043"/>
                  <a:pt x="1785138" y="1668604"/>
                  <a:pt x="1819923" y="1677880"/>
                </a:cubicBezTo>
                <a:cubicBezTo>
                  <a:pt x="1830232" y="1680629"/>
                  <a:pt x="1837013" y="1690863"/>
                  <a:pt x="1846556" y="1695635"/>
                </a:cubicBezTo>
                <a:cubicBezTo>
                  <a:pt x="1854926" y="1699820"/>
                  <a:pt x="1864311" y="1701554"/>
                  <a:pt x="1873189" y="1704513"/>
                </a:cubicBezTo>
                <a:cubicBezTo>
                  <a:pt x="1885026" y="1713391"/>
                  <a:pt x="1896659" y="1722546"/>
                  <a:pt x="1908699" y="1731146"/>
                </a:cubicBezTo>
                <a:cubicBezTo>
                  <a:pt x="1917381" y="1737348"/>
                  <a:pt x="1927000" y="1742236"/>
                  <a:pt x="1935332" y="1748901"/>
                </a:cubicBezTo>
                <a:cubicBezTo>
                  <a:pt x="1970150" y="1776755"/>
                  <a:pt x="1933470" y="1760116"/>
                  <a:pt x="1979721" y="1775534"/>
                </a:cubicBezTo>
                <a:cubicBezTo>
                  <a:pt x="2047256" y="1770339"/>
                  <a:pt x="2094213" y="1769244"/>
                  <a:pt x="2157274" y="1757779"/>
                </a:cubicBezTo>
                <a:cubicBezTo>
                  <a:pt x="2218166" y="1746708"/>
                  <a:pt x="2168706" y="1752701"/>
                  <a:pt x="2219418" y="1740023"/>
                </a:cubicBezTo>
                <a:cubicBezTo>
                  <a:pt x="2292652" y="1721715"/>
                  <a:pt x="2235517" y="1740497"/>
                  <a:pt x="2299317" y="1722268"/>
                </a:cubicBezTo>
                <a:cubicBezTo>
                  <a:pt x="2308315" y="1719697"/>
                  <a:pt x="2317770" y="1717935"/>
                  <a:pt x="2325950" y="1713390"/>
                </a:cubicBezTo>
                <a:cubicBezTo>
                  <a:pt x="2417528" y="1662513"/>
                  <a:pt x="2345585" y="1689091"/>
                  <a:pt x="2405849" y="1669002"/>
                </a:cubicBezTo>
                <a:cubicBezTo>
                  <a:pt x="2411882" y="1660958"/>
                  <a:pt x="2443746" y="1619841"/>
                  <a:pt x="2450237" y="1606858"/>
                </a:cubicBezTo>
                <a:cubicBezTo>
                  <a:pt x="2454422" y="1598488"/>
                  <a:pt x="2456156" y="1589103"/>
                  <a:pt x="2459115" y="1580225"/>
                </a:cubicBezTo>
                <a:cubicBezTo>
                  <a:pt x="2456156" y="1553592"/>
                  <a:pt x="2454312" y="1526811"/>
                  <a:pt x="2450237" y="1500326"/>
                </a:cubicBezTo>
                <a:cubicBezTo>
                  <a:pt x="2448382" y="1488267"/>
                  <a:pt x="2442873" y="1476923"/>
                  <a:pt x="2441360" y="1464816"/>
                </a:cubicBezTo>
                <a:cubicBezTo>
                  <a:pt x="2426879" y="1348970"/>
                  <a:pt x="2440415" y="1389077"/>
                  <a:pt x="2423604" y="1305018"/>
                </a:cubicBezTo>
                <a:cubicBezTo>
                  <a:pt x="2421211" y="1293054"/>
                  <a:pt x="2420184" y="1280420"/>
                  <a:pt x="2414727" y="1269507"/>
                </a:cubicBezTo>
                <a:cubicBezTo>
                  <a:pt x="2410984" y="1262021"/>
                  <a:pt x="2402200" y="1258288"/>
                  <a:pt x="2396971" y="1251752"/>
                </a:cubicBezTo>
                <a:cubicBezTo>
                  <a:pt x="2390306" y="1243421"/>
                  <a:pt x="2385881" y="1233451"/>
                  <a:pt x="2379216" y="1225119"/>
                </a:cubicBezTo>
                <a:cubicBezTo>
                  <a:pt x="2328609" y="1161858"/>
                  <a:pt x="2398366" y="1262718"/>
                  <a:pt x="2343705" y="1180730"/>
                </a:cubicBezTo>
                <a:cubicBezTo>
                  <a:pt x="2337787" y="1162975"/>
                  <a:pt x="2321890" y="1145734"/>
                  <a:pt x="2325950" y="1127464"/>
                </a:cubicBezTo>
                <a:cubicBezTo>
                  <a:pt x="2331868" y="1100831"/>
                  <a:pt x="2330329" y="1071344"/>
                  <a:pt x="2343705" y="1047565"/>
                </a:cubicBezTo>
                <a:cubicBezTo>
                  <a:pt x="2354669" y="1028073"/>
                  <a:pt x="2413547" y="976171"/>
                  <a:pt x="2441360" y="958788"/>
                </a:cubicBezTo>
                <a:cubicBezTo>
                  <a:pt x="2452582" y="951774"/>
                  <a:pt x="2465033" y="946951"/>
                  <a:pt x="2476870" y="941033"/>
                </a:cubicBezTo>
                <a:cubicBezTo>
                  <a:pt x="2497585" y="943992"/>
                  <a:pt x="2518495" y="945807"/>
                  <a:pt x="2539014" y="949911"/>
                </a:cubicBezTo>
                <a:cubicBezTo>
                  <a:pt x="2548190" y="951746"/>
                  <a:pt x="2556649" y="956217"/>
                  <a:pt x="2565647" y="958788"/>
                </a:cubicBezTo>
                <a:cubicBezTo>
                  <a:pt x="2577379" y="962140"/>
                  <a:pt x="2589426" y="964314"/>
                  <a:pt x="2601158" y="967666"/>
                </a:cubicBezTo>
                <a:cubicBezTo>
                  <a:pt x="2690280" y="993130"/>
                  <a:pt x="2552330" y="957680"/>
                  <a:pt x="2663301" y="985421"/>
                </a:cubicBezTo>
                <a:cubicBezTo>
                  <a:pt x="2695853" y="982462"/>
                  <a:pt x="2728830" y="982568"/>
                  <a:pt x="2760956" y="976544"/>
                </a:cubicBezTo>
                <a:cubicBezTo>
                  <a:pt x="2808036" y="967717"/>
                  <a:pt x="2802851" y="954957"/>
                  <a:pt x="2840855" y="932155"/>
                </a:cubicBezTo>
                <a:cubicBezTo>
                  <a:pt x="2857877" y="921942"/>
                  <a:pt x="2876366" y="914400"/>
                  <a:pt x="2894121" y="905522"/>
                </a:cubicBezTo>
                <a:cubicBezTo>
                  <a:pt x="2983859" y="770912"/>
                  <a:pt x="2886734" y="909058"/>
                  <a:pt x="2956264" y="825623"/>
                </a:cubicBezTo>
                <a:cubicBezTo>
                  <a:pt x="2971951" y="806799"/>
                  <a:pt x="2980920" y="785191"/>
                  <a:pt x="2991775" y="763480"/>
                </a:cubicBezTo>
                <a:cubicBezTo>
                  <a:pt x="2988816" y="698377"/>
                  <a:pt x="2990662" y="632877"/>
                  <a:pt x="2982897" y="568171"/>
                </a:cubicBezTo>
                <a:cubicBezTo>
                  <a:pt x="2981626" y="557577"/>
                  <a:pt x="2973473" y="548203"/>
                  <a:pt x="2965142" y="541538"/>
                </a:cubicBezTo>
                <a:cubicBezTo>
                  <a:pt x="2957835" y="535692"/>
                  <a:pt x="2947507" y="535231"/>
                  <a:pt x="2938509" y="532660"/>
                </a:cubicBezTo>
                <a:cubicBezTo>
                  <a:pt x="2889588" y="518683"/>
                  <a:pt x="2887481" y="522059"/>
                  <a:pt x="2823099" y="514905"/>
                </a:cubicBezTo>
                <a:lnTo>
                  <a:pt x="2769833" y="497150"/>
                </a:lnTo>
                <a:cubicBezTo>
                  <a:pt x="2760955" y="494191"/>
                  <a:pt x="2750986" y="493463"/>
                  <a:pt x="2743200" y="488272"/>
                </a:cubicBezTo>
                <a:cubicBezTo>
                  <a:pt x="2734322" y="482354"/>
                  <a:pt x="2726110" y="475289"/>
                  <a:pt x="2716567" y="470517"/>
                </a:cubicBezTo>
                <a:cubicBezTo>
                  <a:pt x="2708197" y="466332"/>
                  <a:pt x="2698304" y="465824"/>
                  <a:pt x="2689934" y="461639"/>
                </a:cubicBezTo>
                <a:cubicBezTo>
                  <a:pt x="2664503" y="448923"/>
                  <a:pt x="2634343" y="418782"/>
                  <a:pt x="2618913" y="399495"/>
                </a:cubicBezTo>
                <a:cubicBezTo>
                  <a:pt x="2607076" y="384699"/>
                  <a:pt x="2596801" y="368505"/>
                  <a:pt x="2583402" y="355107"/>
                </a:cubicBezTo>
                <a:cubicBezTo>
                  <a:pt x="2575857" y="347563"/>
                  <a:pt x="2564313" y="344897"/>
                  <a:pt x="2556769" y="337352"/>
                </a:cubicBezTo>
                <a:cubicBezTo>
                  <a:pt x="2543371" y="323953"/>
                  <a:pt x="2533096" y="307759"/>
                  <a:pt x="2521259" y="292963"/>
                </a:cubicBezTo>
                <a:cubicBezTo>
                  <a:pt x="2518300" y="284085"/>
                  <a:pt x="2516566" y="274700"/>
                  <a:pt x="2512381" y="266330"/>
                </a:cubicBezTo>
                <a:cubicBezTo>
                  <a:pt x="2467810" y="177187"/>
                  <a:pt x="2523554" y="313116"/>
                  <a:pt x="2476870" y="204187"/>
                </a:cubicBezTo>
                <a:cubicBezTo>
                  <a:pt x="2473184" y="195586"/>
                  <a:pt x="2471679" y="186155"/>
                  <a:pt x="2467993" y="177554"/>
                </a:cubicBezTo>
                <a:cubicBezTo>
                  <a:pt x="2462780" y="165390"/>
                  <a:pt x="2455450" y="154207"/>
                  <a:pt x="2450237" y="142043"/>
                </a:cubicBezTo>
                <a:cubicBezTo>
                  <a:pt x="2446551" y="133442"/>
                  <a:pt x="2447206" y="122717"/>
                  <a:pt x="2441360" y="115410"/>
                </a:cubicBezTo>
                <a:cubicBezTo>
                  <a:pt x="2434695" y="107078"/>
                  <a:pt x="2423409" y="103856"/>
                  <a:pt x="2414727" y="97654"/>
                </a:cubicBezTo>
                <a:cubicBezTo>
                  <a:pt x="2402687" y="89054"/>
                  <a:pt x="2391338" y="79506"/>
                  <a:pt x="2379216" y="71021"/>
                </a:cubicBezTo>
                <a:cubicBezTo>
                  <a:pt x="2239263" y="-26944"/>
                  <a:pt x="2380794" y="67372"/>
                  <a:pt x="2299317" y="26633"/>
                </a:cubicBezTo>
                <a:cubicBezTo>
                  <a:pt x="2289774" y="21861"/>
                  <a:pt x="2282904" y="11944"/>
                  <a:pt x="2272684" y="8878"/>
                </a:cubicBezTo>
                <a:cubicBezTo>
                  <a:pt x="2252641" y="2865"/>
                  <a:pt x="2231255" y="2959"/>
                  <a:pt x="2210540" y="0"/>
                </a:cubicBezTo>
                <a:cubicBezTo>
                  <a:pt x="2101049" y="2959"/>
                  <a:pt x="1991332" y="1255"/>
                  <a:pt x="1882066" y="8878"/>
                </a:cubicBezTo>
                <a:cubicBezTo>
                  <a:pt x="1863396" y="10181"/>
                  <a:pt x="1828800" y="26633"/>
                  <a:pt x="1828800" y="26633"/>
                </a:cubicBezTo>
                <a:lnTo>
                  <a:pt x="1766657" y="88777"/>
                </a:lnTo>
                <a:cubicBezTo>
                  <a:pt x="1747211" y="108223"/>
                  <a:pt x="1746080" y="107029"/>
                  <a:pt x="1731146" y="133165"/>
                </a:cubicBezTo>
                <a:cubicBezTo>
                  <a:pt x="1724580" y="144655"/>
                  <a:pt x="1720200" y="157328"/>
                  <a:pt x="1713391" y="168676"/>
                </a:cubicBezTo>
                <a:cubicBezTo>
                  <a:pt x="1702412" y="186974"/>
                  <a:pt x="1689717" y="204187"/>
                  <a:pt x="1677880" y="221942"/>
                </a:cubicBezTo>
                <a:cubicBezTo>
                  <a:pt x="1671962" y="230820"/>
                  <a:pt x="1664897" y="239032"/>
                  <a:pt x="1660125" y="248575"/>
                </a:cubicBezTo>
                <a:cubicBezTo>
                  <a:pt x="1654206" y="260412"/>
                  <a:pt x="1650636" y="273752"/>
                  <a:pt x="1642369" y="284086"/>
                </a:cubicBezTo>
                <a:cubicBezTo>
                  <a:pt x="1626952" y="303358"/>
                  <a:pt x="1580724" y="348482"/>
                  <a:pt x="1553593" y="363985"/>
                </a:cubicBezTo>
                <a:cubicBezTo>
                  <a:pt x="1545468" y="368628"/>
                  <a:pt x="1535722" y="369576"/>
                  <a:pt x="1526960" y="372862"/>
                </a:cubicBezTo>
                <a:cubicBezTo>
                  <a:pt x="1449777" y="401805"/>
                  <a:pt x="1515983" y="382206"/>
                  <a:pt x="1438183" y="399495"/>
                </a:cubicBezTo>
                <a:cubicBezTo>
                  <a:pt x="1426272" y="402142"/>
                  <a:pt x="1414636" y="405980"/>
                  <a:pt x="1402672" y="408373"/>
                </a:cubicBezTo>
                <a:cubicBezTo>
                  <a:pt x="1385021" y="411903"/>
                  <a:pt x="1366978" y="413346"/>
                  <a:pt x="1349406" y="417251"/>
                </a:cubicBezTo>
                <a:cubicBezTo>
                  <a:pt x="1340271" y="419281"/>
                  <a:pt x="1331949" y="424293"/>
                  <a:pt x="1322773" y="426128"/>
                </a:cubicBezTo>
                <a:cubicBezTo>
                  <a:pt x="1302255" y="430232"/>
                  <a:pt x="1281344" y="432047"/>
                  <a:pt x="1260630" y="435006"/>
                </a:cubicBezTo>
                <a:cubicBezTo>
                  <a:pt x="1245834" y="440924"/>
                  <a:pt x="1231359" y="447722"/>
                  <a:pt x="1216241" y="452761"/>
                </a:cubicBezTo>
                <a:cubicBezTo>
                  <a:pt x="1194590" y="459978"/>
                  <a:pt x="1157451" y="465826"/>
                  <a:pt x="1136342" y="470517"/>
                </a:cubicBezTo>
                <a:cubicBezTo>
                  <a:pt x="1124431" y="473164"/>
                  <a:pt x="1112668" y="476435"/>
                  <a:pt x="1100831" y="479394"/>
                </a:cubicBezTo>
                <a:lnTo>
                  <a:pt x="754602" y="470517"/>
                </a:lnTo>
                <a:cubicBezTo>
                  <a:pt x="739529" y="469832"/>
                  <a:pt x="725285" y="462374"/>
                  <a:pt x="710214" y="461639"/>
                </a:cubicBezTo>
                <a:cubicBezTo>
                  <a:pt x="603767" y="456446"/>
                  <a:pt x="497150" y="455720"/>
                  <a:pt x="390618" y="452761"/>
                </a:cubicBezTo>
                <a:cubicBezTo>
                  <a:pt x="378781" y="449802"/>
                  <a:pt x="366257" y="448839"/>
                  <a:pt x="355107" y="443884"/>
                </a:cubicBezTo>
                <a:cubicBezTo>
                  <a:pt x="339339" y="436876"/>
                  <a:pt x="326152" y="424968"/>
                  <a:pt x="310719" y="417251"/>
                </a:cubicBezTo>
                <a:cubicBezTo>
                  <a:pt x="302349" y="413066"/>
                  <a:pt x="292687" y="412059"/>
                  <a:pt x="284086" y="408373"/>
                </a:cubicBezTo>
                <a:cubicBezTo>
                  <a:pt x="271922" y="403160"/>
                  <a:pt x="261130" y="394803"/>
                  <a:pt x="248575" y="390618"/>
                </a:cubicBezTo>
                <a:cubicBezTo>
                  <a:pt x="234260" y="385846"/>
                  <a:pt x="218825" y="385400"/>
                  <a:pt x="204187" y="381740"/>
                </a:cubicBezTo>
                <a:cubicBezTo>
                  <a:pt x="195109" y="379470"/>
                  <a:pt x="186432" y="375821"/>
                  <a:pt x="177554" y="372862"/>
                </a:cubicBezTo>
                <a:cubicBezTo>
                  <a:pt x="135544" y="378113"/>
                  <a:pt x="108674" y="370720"/>
                  <a:pt x="79899" y="399495"/>
                </a:cubicBezTo>
                <a:cubicBezTo>
                  <a:pt x="72354" y="407040"/>
                  <a:pt x="69088" y="418027"/>
                  <a:pt x="62144" y="426128"/>
                </a:cubicBezTo>
                <a:cubicBezTo>
                  <a:pt x="51250" y="438838"/>
                  <a:pt x="26633" y="461639"/>
                  <a:pt x="26633" y="461639"/>
                </a:cubicBezTo>
                <a:cubicBezTo>
                  <a:pt x="20715" y="485313"/>
                  <a:pt x="6450" y="508379"/>
                  <a:pt x="8878" y="532660"/>
                </a:cubicBezTo>
                <a:cubicBezTo>
                  <a:pt x="11837" y="562252"/>
                  <a:pt x="12275" y="592206"/>
                  <a:pt x="17756" y="621437"/>
                </a:cubicBezTo>
                <a:cubicBezTo>
                  <a:pt x="21205" y="639832"/>
                  <a:pt x="30972" y="656546"/>
                  <a:pt x="35511" y="674703"/>
                </a:cubicBezTo>
                <a:lnTo>
                  <a:pt x="44389" y="710214"/>
                </a:lnTo>
                <a:cubicBezTo>
                  <a:pt x="41430" y="730928"/>
                  <a:pt x="42128" y="752506"/>
                  <a:pt x="35511" y="772357"/>
                </a:cubicBezTo>
                <a:cubicBezTo>
                  <a:pt x="32864" y="780298"/>
                  <a:pt x="21499" y="782627"/>
                  <a:pt x="17756" y="790113"/>
                </a:cubicBezTo>
                <a:cubicBezTo>
                  <a:pt x="9386" y="806853"/>
                  <a:pt x="0" y="843379"/>
                  <a:pt x="0" y="843379"/>
                </a:cubicBezTo>
                <a:cubicBezTo>
                  <a:pt x="53676" y="950725"/>
                  <a:pt x="-14698" y="817655"/>
                  <a:pt x="35511" y="905522"/>
                </a:cubicBezTo>
                <a:cubicBezTo>
                  <a:pt x="42077" y="917012"/>
                  <a:pt x="46457" y="929685"/>
                  <a:pt x="53266" y="941033"/>
                </a:cubicBezTo>
                <a:cubicBezTo>
                  <a:pt x="64245" y="959331"/>
                  <a:pt x="82029" y="974055"/>
                  <a:pt x="88777" y="994299"/>
                </a:cubicBezTo>
                <a:cubicBezTo>
                  <a:pt x="94695" y="1012054"/>
                  <a:pt x="103455" y="1029104"/>
                  <a:pt x="106532" y="1047565"/>
                </a:cubicBezTo>
                <a:cubicBezTo>
                  <a:pt x="109491" y="1065320"/>
                  <a:pt x="109090" y="1083977"/>
                  <a:pt x="115410" y="1100831"/>
                </a:cubicBezTo>
                <a:cubicBezTo>
                  <a:pt x="118349" y="1108668"/>
                  <a:pt x="127247" y="1112668"/>
                  <a:pt x="133165" y="1118587"/>
                </a:cubicBezTo>
                <a:cubicBezTo>
                  <a:pt x="136124" y="1127465"/>
                  <a:pt x="136197" y="1137913"/>
                  <a:pt x="142043" y="1145220"/>
                </a:cubicBezTo>
                <a:cubicBezTo>
                  <a:pt x="199181" y="1216641"/>
                  <a:pt x="148400" y="1122426"/>
                  <a:pt x="177554" y="118073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B51C90B-D443-4F92-BBAD-DDA98F71F3FE}"/>
              </a:ext>
            </a:extLst>
          </p:cNvPr>
          <p:cNvSpPr txBox="1"/>
          <p:nvPr/>
        </p:nvSpPr>
        <p:spPr>
          <a:xfrm>
            <a:off x="3258105" y="2325950"/>
            <a:ext cx="156966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科博館</a:t>
            </a: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D3D1C249-6505-4063-8AD5-5CF00015050F}"/>
              </a:ext>
            </a:extLst>
          </p:cNvPr>
          <p:cNvSpPr/>
          <p:nvPr/>
        </p:nvSpPr>
        <p:spPr>
          <a:xfrm>
            <a:off x="1942925" y="470517"/>
            <a:ext cx="684865" cy="747201"/>
          </a:xfrm>
          <a:custGeom>
            <a:avLst/>
            <a:gdLst>
              <a:gd name="connsiteX0" fmla="*/ 10162 w 684865"/>
              <a:gd name="connsiteY0" fmla="*/ 736846 h 747201"/>
              <a:gd name="connsiteX1" fmla="*/ 267615 w 684865"/>
              <a:gd name="connsiteY1" fmla="*/ 736846 h 747201"/>
              <a:gd name="connsiteX2" fmla="*/ 312003 w 684865"/>
              <a:gd name="connsiteY2" fmla="*/ 701335 h 747201"/>
              <a:gd name="connsiteX3" fmla="*/ 338636 w 684865"/>
              <a:gd name="connsiteY3" fmla="*/ 683580 h 747201"/>
              <a:gd name="connsiteX4" fmla="*/ 356392 w 684865"/>
              <a:gd name="connsiteY4" fmla="*/ 648069 h 747201"/>
              <a:gd name="connsiteX5" fmla="*/ 400780 w 684865"/>
              <a:gd name="connsiteY5" fmla="*/ 585926 h 747201"/>
              <a:gd name="connsiteX6" fmla="*/ 427413 w 684865"/>
              <a:gd name="connsiteY6" fmla="*/ 541537 h 747201"/>
              <a:gd name="connsiteX7" fmla="*/ 462924 w 684865"/>
              <a:gd name="connsiteY7" fmla="*/ 532660 h 747201"/>
              <a:gd name="connsiteX8" fmla="*/ 569456 w 684865"/>
              <a:gd name="connsiteY8" fmla="*/ 541537 h 747201"/>
              <a:gd name="connsiteX9" fmla="*/ 596089 w 684865"/>
              <a:gd name="connsiteY9" fmla="*/ 550415 h 747201"/>
              <a:gd name="connsiteX10" fmla="*/ 675988 w 684865"/>
              <a:gd name="connsiteY10" fmla="*/ 541537 h 747201"/>
              <a:gd name="connsiteX11" fmla="*/ 684865 w 684865"/>
              <a:gd name="connsiteY11" fmla="*/ 514904 h 747201"/>
              <a:gd name="connsiteX12" fmla="*/ 667110 w 684865"/>
              <a:gd name="connsiteY12" fmla="*/ 399495 h 747201"/>
              <a:gd name="connsiteX13" fmla="*/ 658232 w 684865"/>
              <a:gd name="connsiteY13" fmla="*/ 372862 h 747201"/>
              <a:gd name="connsiteX14" fmla="*/ 640477 w 684865"/>
              <a:gd name="connsiteY14" fmla="*/ 337351 h 747201"/>
              <a:gd name="connsiteX15" fmla="*/ 631599 w 684865"/>
              <a:gd name="connsiteY15" fmla="*/ 310718 h 747201"/>
              <a:gd name="connsiteX16" fmla="*/ 578333 w 684865"/>
              <a:gd name="connsiteY16" fmla="*/ 284085 h 747201"/>
              <a:gd name="connsiteX17" fmla="*/ 507312 w 684865"/>
              <a:gd name="connsiteY17" fmla="*/ 221941 h 747201"/>
              <a:gd name="connsiteX18" fmla="*/ 480679 w 684865"/>
              <a:gd name="connsiteY18" fmla="*/ 204186 h 747201"/>
              <a:gd name="connsiteX19" fmla="*/ 462924 w 684865"/>
              <a:gd name="connsiteY19" fmla="*/ 168675 h 747201"/>
              <a:gd name="connsiteX20" fmla="*/ 445168 w 684865"/>
              <a:gd name="connsiteY20" fmla="*/ 150920 h 747201"/>
              <a:gd name="connsiteX21" fmla="*/ 418535 w 684865"/>
              <a:gd name="connsiteY21" fmla="*/ 62143 h 747201"/>
              <a:gd name="connsiteX22" fmla="*/ 409658 w 684865"/>
              <a:gd name="connsiteY22" fmla="*/ 35510 h 747201"/>
              <a:gd name="connsiteX23" fmla="*/ 347514 w 684865"/>
              <a:gd name="connsiteY23" fmla="*/ 0 h 747201"/>
              <a:gd name="connsiteX24" fmla="*/ 161083 w 684865"/>
              <a:gd name="connsiteY24" fmla="*/ 17755 h 747201"/>
              <a:gd name="connsiteX25" fmla="*/ 143327 w 684865"/>
              <a:gd name="connsiteY25" fmla="*/ 44388 h 747201"/>
              <a:gd name="connsiteX26" fmla="*/ 116694 w 684865"/>
              <a:gd name="connsiteY26" fmla="*/ 106532 h 747201"/>
              <a:gd name="connsiteX27" fmla="*/ 98939 w 684865"/>
              <a:gd name="connsiteY27" fmla="*/ 133165 h 747201"/>
              <a:gd name="connsiteX28" fmla="*/ 81184 w 684865"/>
              <a:gd name="connsiteY28" fmla="*/ 186431 h 747201"/>
              <a:gd name="connsiteX29" fmla="*/ 72306 w 684865"/>
              <a:gd name="connsiteY29" fmla="*/ 213064 h 747201"/>
              <a:gd name="connsiteX30" fmla="*/ 63428 w 684865"/>
              <a:gd name="connsiteY30" fmla="*/ 239697 h 747201"/>
              <a:gd name="connsiteX31" fmla="*/ 45673 w 684865"/>
              <a:gd name="connsiteY31" fmla="*/ 310718 h 747201"/>
              <a:gd name="connsiteX32" fmla="*/ 27918 w 684865"/>
              <a:gd name="connsiteY32" fmla="*/ 337351 h 747201"/>
              <a:gd name="connsiteX33" fmla="*/ 27918 w 684865"/>
              <a:gd name="connsiteY33" fmla="*/ 603681 h 747201"/>
              <a:gd name="connsiteX34" fmla="*/ 45673 w 684865"/>
              <a:gd name="connsiteY34" fmla="*/ 674702 h 747201"/>
              <a:gd name="connsiteX35" fmla="*/ 10162 w 684865"/>
              <a:gd name="connsiteY35" fmla="*/ 736846 h 74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84865" h="747201">
                <a:moveTo>
                  <a:pt x="10162" y="736846"/>
                </a:moveTo>
                <a:cubicBezTo>
                  <a:pt x="47152" y="747203"/>
                  <a:pt x="166340" y="753725"/>
                  <a:pt x="267615" y="736846"/>
                </a:cubicBezTo>
                <a:cubicBezTo>
                  <a:pt x="284876" y="733969"/>
                  <a:pt x="299520" y="711322"/>
                  <a:pt x="312003" y="701335"/>
                </a:cubicBezTo>
                <a:cubicBezTo>
                  <a:pt x="320334" y="694670"/>
                  <a:pt x="329758" y="689498"/>
                  <a:pt x="338636" y="683580"/>
                </a:cubicBezTo>
                <a:cubicBezTo>
                  <a:pt x="344555" y="671743"/>
                  <a:pt x="349378" y="659292"/>
                  <a:pt x="356392" y="648069"/>
                </a:cubicBezTo>
                <a:cubicBezTo>
                  <a:pt x="366450" y="631976"/>
                  <a:pt x="391387" y="604713"/>
                  <a:pt x="400780" y="585926"/>
                </a:cubicBezTo>
                <a:cubicBezTo>
                  <a:pt x="410904" y="565679"/>
                  <a:pt x="404295" y="553096"/>
                  <a:pt x="427413" y="541537"/>
                </a:cubicBezTo>
                <a:cubicBezTo>
                  <a:pt x="438326" y="536080"/>
                  <a:pt x="451087" y="535619"/>
                  <a:pt x="462924" y="532660"/>
                </a:cubicBezTo>
                <a:cubicBezTo>
                  <a:pt x="498435" y="535619"/>
                  <a:pt x="534135" y="536828"/>
                  <a:pt x="569456" y="541537"/>
                </a:cubicBezTo>
                <a:cubicBezTo>
                  <a:pt x="578732" y="542774"/>
                  <a:pt x="586731" y="550415"/>
                  <a:pt x="596089" y="550415"/>
                </a:cubicBezTo>
                <a:cubicBezTo>
                  <a:pt x="622886" y="550415"/>
                  <a:pt x="649355" y="544496"/>
                  <a:pt x="675988" y="541537"/>
                </a:cubicBezTo>
                <a:cubicBezTo>
                  <a:pt x="678947" y="532659"/>
                  <a:pt x="684865" y="524262"/>
                  <a:pt x="684865" y="514904"/>
                </a:cubicBezTo>
                <a:cubicBezTo>
                  <a:pt x="684865" y="475547"/>
                  <a:pt x="677832" y="437021"/>
                  <a:pt x="667110" y="399495"/>
                </a:cubicBezTo>
                <a:cubicBezTo>
                  <a:pt x="664539" y="390497"/>
                  <a:pt x="661918" y="381463"/>
                  <a:pt x="658232" y="372862"/>
                </a:cubicBezTo>
                <a:cubicBezTo>
                  <a:pt x="653019" y="360698"/>
                  <a:pt x="645690" y="349515"/>
                  <a:pt x="640477" y="337351"/>
                </a:cubicBezTo>
                <a:cubicBezTo>
                  <a:pt x="636791" y="328750"/>
                  <a:pt x="637445" y="318025"/>
                  <a:pt x="631599" y="310718"/>
                </a:cubicBezTo>
                <a:cubicBezTo>
                  <a:pt x="614638" y="289518"/>
                  <a:pt x="599776" y="294806"/>
                  <a:pt x="578333" y="284085"/>
                </a:cubicBezTo>
                <a:cubicBezTo>
                  <a:pt x="525363" y="257600"/>
                  <a:pt x="576750" y="268232"/>
                  <a:pt x="507312" y="221941"/>
                </a:cubicBezTo>
                <a:lnTo>
                  <a:pt x="480679" y="204186"/>
                </a:lnTo>
                <a:cubicBezTo>
                  <a:pt x="474761" y="192349"/>
                  <a:pt x="470265" y="179686"/>
                  <a:pt x="462924" y="168675"/>
                </a:cubicBezTo>
                <a:cubicBezTo>
                  <a:pt x="458281" y="161711"/>
                  <a:pt x="448911" y="158406"/>
                  <a:pt x="445168" y="150920"/>
                </a:cubicBezTo>
                <a:cubicBezTo>
                  <a:pt x="431107" y="122798"/>
                  <a:pt x="427029" y="91873"/>
                  <a:pt x="418535" y="62143"/>
                </a:cubicBezTo>
                <a:cubicBezTo>
                  <a:pt x="415964" y="53145"/>
                  <a:pt x="415649" y="42699"/>
                  <a:pt x="409658" y="35510"/>
                </a:cubicBezTo>
                <a:cubicBezTo>
                  <a:pt x="388986" y="10704"/>
                  <a:pt x="374064" y="8849"/>
                  <a:pt x="347514" y="0"/>
                </a:cubicBezTo>
                <a:cubicBezTo>
                  <a:pt x="285370" y="5918"/>
                  <a:pt x="222083" y="4494"/>
                  <a:pt x="161083" y="17755"/>
                </a:cubicBezTo>
                <a:cubicBezTo>
                  <a:pt x="150657" y="20022"/>
                  <a:pt x="148621" y="35124"/>
                  <a:pt x="143327" y="44388"/>
                </a:cubicBezTo>
                <a:cubicBezTo>
                  <a:pt x="69446" y="173679"/>
                  <a:pt x="166485" y="6950"/>
                  <a:pt x="116694" y="106532"/>
                </a:cubicBezTo>
                <a:cubicBezTo>
                  <a:pt x="111922" y="116075"/>
                  <a:pt x="103272" y="123415"/>
                  <a:pt x="98939" y="133165"/>
                </a:cubicBezTo>
                <a:cubicBezTo>
                  <a:pt x="91338" y="150268"/>
                  <a:pt x="87102" y="168676"/>
                  <a:pt x="81184" y="186431"/>
                </a:cubicBezTo>
                <a:lnTo>
                  <a:pt x="72306" y="213064"/>
                </a:lnTo>
                <a:cubicBezTo>
                  <a:pt x="69347" y="221942"/>
                  <a:pt x="65263" y="230521"/>
                  <a:pt x="63428" y="239697"/>
                </a:cubicBezTo>
                <a:cubicBezTo>
                  <a:pt x="60051" y="256585"/>
                  <a:pt x="54774" y="292516"/>
                  <a:pt x="45673" y="310718"/>
                </a:cubicBezTo>
                <a:cubicBezTo>
                  <a:pt x="40901" y="320261"/>
                  <a:pt x="33836" y="328473"/>
                  <a:pt x="27918" y="337351"/>
                </a:cubicBezTo>
                <a:cubicBezTo>
                  <a:pt x="15814" y="470487"/>
                  <a:pt x="14098" y="437832"/>
                  <a:pt x="27918" y="603681"/>
                </a:cubicBezTo>
                <a:cubicBezTo>
                  <a:pt x="32009" y="652769"/>
                  <a:pt x="36130" y="636530"/>
                  <a:pt x="45673" y="674702"/>
                </a:cubicBezTo>
                <a:cubicBezTo>
                  <a:pt x="49333" y="689341"/>
                  <a:pt x="-26828" y="726489"/>
                  <a:pt x="10162" y="736846"/>
                </a:cubicBezTo>
                <a:close/>
              </a:path>
            </a:pathLst>
          </a:custGeom>
          <a:noFill/>
          <a:ln w="57150">
            <a:solidFill>
              <a:srgbClr val="535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A78474-7FF0-4326-9C9D-1607C6DA9358}"/>
              </a:ext>
            </a:extLst>
          </p:cNvPr>
          <p:cNvSpPr txBox="1"/>
          <p:nvPr/>
        </p:nvSpPr>
        <p:spPr>
          <a:xfrm>
            <a:off x="6838024" y="3068345"/>
            <a:ext cx="2890535" cy="28623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草悟道</a:t>
            </a:r>
            <a:endParaRPr lang="en-US" altLang="zh-TW" sz="36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市民廣場</a:t>
            </a:r>
            <a:endParaRPr lang="en-US" altLang="zh-TW" sz="36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勤美誠品</a:t>
            </a:r>
            <a:endParaRPr lang="en-US" altLang="zh-TW" sz="36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台中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NOVA</a:t>
            </a:r>
          </a:p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網美聚集地</a:t>
            </a:r>
            <a:r>
              <a:rPr lang="en-US" altLang="zh-TW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6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E5098D-C00D-49EC-86A1-4736B58D7234}"/>
              </a:ext>
            </a:extLst>
          </p:cNvPr>
          <p:cNvSpPr txBox="1"/>
          <p:nvPr/>
        </p:nvSpPr>
        <p:spPr>
          <a:xfrm>
            <a:off x="1008433" y="1409482"/>
            <a:ext cx="249299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茹絲葵牛排</a:t>
            </a:r>
          </a:p>
        </p:txBody>
      </p:sp>
    </p:spTree>
    <p:extLst>
      <p:ext uri="{BB962C8B-B14F-4D97-AF65-F5344CB8AC3E}">
        <p14:creationId xmlns:p14="http://schemas.microsoft.com/office/powerpoint/2010/main" val="4159840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71927-6057-4BBE-A360-64C02B13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9F7E40-80B4-49E4-B36E-3FBDD1D2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E371EE-3B76-4225-8A83-6D1C3E6B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17" y="0"/>
            <a:ext cx="10274883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5024776-4734-4059-B742-C208E5111A18}"/>
              </a:ext>
            </a:extLst>
          </p:cNvPr>
          <p:cNvSpPr txBox="1"/>
          <p:nvPr/>
        </p:nvSpPr>
        <p:spPr>
          <a:xfrm>
            <a:off x="2503251" y="2405849"/>
            <a:ext cx="162095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逢甲夜市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4DBAB1-971E-4EB1-B574-3E4005B8A623}"/>
              </a:ext>
            </a:extLst>
          </p:cNvPr>
          <p:cNvSpPr txBox="1"/>
          <p:nvPr/>
        </p:nvSpPr>
        <p:spPr>
          <a:xfrm>
            <a:off x="8689871" y="1713352"/>
            <a:ext cx="2932213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逢甲大學</a:t>
            </a:r>
            <a:endParaRPr lang="en-US" altLang="zh-TW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年度</a:t>
            </a:r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cosplay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815EE5CB-2CBF-4AD9-8F9E-57481F69A9EB}"/>
              </a:ext>
            </a:extLst>
          </p:cNvPr>
          <p:cNvSpPr/>
          <p:nvPr/>
        </p:nvSpPr>
        <p:spPr>
          <a:xfrm>
            <a:off x="4660777" y="1298580"/>
            <a:ext cx="2547891" cy="5075587"/>
          </a:xfrm>
          <a:custGeom>
            <a:avLst/>
            <a:gdLst>
              <a:gd name="connsiteX0" fmla="*/ 168675 w 2547891"/>
              <a:gd name="connsiteY0" fmla="*/ 183991 h 5075587"/>
              <a:gd name="connsiteX1" fmla="*/ 177553 w 2547891"/>
              <a:gd name="connsiteY1" fmla="*/ 272768 h 5075587"/>
              <a:gd name="connsiteX2" fmla="*/ 195308 w 2547891"/>
              <a:gd name="connsiteY2" fmla="*/ 379300 h 5075587"/>
              <a:gd name="connsiteX3" fmla="*/ 204186 w 2547891"/>
              <a:gd name="connsiteY3" fmla="*/ 441443 h 5075587"/>
              <a:gd name="connsiteX4" fmla="*/ 213064 w 2547891"/>
              <a:gd name="connsiteY4" fmla="*/ 476954 h 5075587"/>
              <a:gd name="connsiteX5" fmla="*/ 204186 w 2547891"/>
              <a:gd name="connsiteY5" fmla="*/ 911960 h 5075587"/>
              <a:gd name="connsiteX6" fmla="*/ 195308 w 2547891"/>
              <a:gd name="connsiteY6" fmla="*/ 947470 h 5075587"/>
              <a:gd name="connsiteX7" fmla="*/ 177553 w 2547891"/>
              <a:gd name="connsiteY7" fmla="*/ 1027370 h 5075587"/>
              <a:gd name="connsiteX8" fmla="*/ 150920 w 2547891"/>
              <a:gd name="connsiteY8" fmla="*/ 1062880 h 5075587"/>
              <a:gd name="connsiteX9" fmla="*/ 142042 w 2547891"/>
              <a:gd name="connsiteY9" fmla="*/ 1089513 h 5075587"/>
              <a:gd name="connsiteX10" fmla="*/ 124287 w 2547891"/>
              <a:gd name="connsiteY10" fmla="*/ 1107269 h 5075587"/>
              <a:gd name="connsiteX11" fmla="*/ 106532 w 2547891"/>
              <a:gd name="connsiteY11" fmla="*/ 1133902 h 5075587"/>
              <a:gd name="connsiteX12" fmla="*/ 97654 w 2547891"/>
              <a:gd name="connsiteY12" fmla="*/ 1160535 h 5075587"/>
              <a:gd name="connsiteX13" fmla="*/ 71021 w 2547891"/>
              <a:gd name="connsiteY13" fmla="*/ 1187168 h 5075587"/>
              <a:gd name="connsiteX14" fmla="*/ 53266 w 2547891"/>
              <a:gd name="connsiteY14" fmla="*/ 1213801 h 5075587"/>
              <a:gd name="connsiteX15" fmla="*/ 35510 w 2547891"/>
              <a:gd name="connsiteY15" fmla="*/ 1231556 h 5075587"/>
              <a:gd name="connsiteX16" fmla="*/ 17755 w 2547891"/>
              <a:gd name="connsiteY16" fmla="*/ 1258189 h 5075587"/>
              <a:gd name="connsiteX17" fmla="*/ 0 w 2547891"/>
              <a:gd name="connsiteY17" fmla="*/ 1311455 h 5075587"/>
              <a:gd name="connsiteX18" fmla="*/ 17755 w 2547891"/>
              <a:gd name="connsiteY18" fmla="*/ 1409109 h 5075587"/>
              <a:gd name="connsiteX19" fmla="*/ 35510 w 2547891"/>
              <a:gd name="connsiteY19" fmla="*/ 1444620 h 5075587"/>
              <a:gd name="connsiteX20" fmla="*/ 62143 w 2547891"/>
              <a:gd name="connsiteY20" fmla="*/ 1497886 h 5075587"/>
              <a:gd name="connsiteX21" fmla="*/ 142042 w 2547891"/>
              <a:gd name="connsiteY21" fmla="*/ 1622173 h 5075587"/>
              <a:gd name="connsiteX22" fmla="*/ 168675 w 2547891"/>
              <a:gd name="connsiteY22" fmla="*/ 1639929 h 5075587"/>
              <a:gd name="connsiteX23" fmla="*/ 177553 w 2547891"/>
              <a:gd name="connsiteY23" fmla="*/ 1675439 h 5075587"/>
              <a:gd name="connsiteX24" fmla="*/ 204186 w 2547891"/>
              <a:gd name="connsiteY24" fmla="*/ 1702072 h 5075587"/>
              <a:gd name="connsiteX25" fmla="*/ 257452 w 2547891"/>
              <a:gd name="connsiteY25" fmla="*/ 1773094 h 5075587"/>
              <a:gd name="connsiteX26" fmla="*/ 266330 w 2547891"/>
              <a:gd name="connsiteY26" fmla="*/ 1799727 h 5075587"/>
              <a:gd name="connsiteX27" fmla="*/ 284085 w 2547891"/>
              <a:gd name="connsiteY27" fmla="*/ 1844115 h 5075587"/>
              <a:gd name="connsiteX28" fmla="*/ 301840 w 2547891"/>
              <a:gd name="connsiteY28" fmla="*/ 1906259 h 5075587"/>
              <a:gd name="connsiteX29" fmla="*/ 319596 w 2547891"/>
              <a:gd name="connsiteY29" fmla="*/ 1941770 h 5075587"/>
              <a:gd name="connsiteX30" fmla="*/ 328473 w 2547891"/>
              <a:gd name="connsiteY30" fmla="*/ 1995036 h 5075587"/>
              <a:gd name="connsiteX31" fmla="*/ 337351 w 2547891"/>
              <a:gd name="connsiteY31" fmla="*/ 2021669 h 5075587"/>
              <a:gd name="connsiteX32" fmla="*/ 346229 w 2547891"/>
              <a:gd name="connsiteY32" fmla="*/ 2092690 h 5075587"/>
              <a:gd name="connsiteX33" fmla="*/ 363984 w 2547891"/>
              <a:gd name="connsiteY33" fmla="*/ 2216977 h 5075587"/>
              <a:gd name="connsiteX34" fmla="*/ 381740 w 2547891"/>
              <a:gd name="connsiteY34" fmla="*/ 2412286 h 5075587"/>
              <a:gd name="connsiteX35" fmla="*/ 390617 w 2547891"/>
              <a:gd name="connsiteY35" fmla="*/ 2456674 h 5075587"/>
              <a:gd name="connsiteX36" fmla="*/ 408373 w 2547891"/>
              <a:gd name="connsiteY36" fmla="*/ 2554329 h 5075587"/>
              <a:gd name="connsiteX37" fmla="*/ 461639 w 2547891"/>
              <a:gd name="connsiteY37" fmla="*/ 2643105 h 5075587"/>
              <a:gd name="connsiteX38" fmla="*/ 488272 w 2547891"/>
              <a:gd name="connsiteY38" fmla="*/ 2714127 h 5075587"/>
              <a:gd name="connsiteX39" fmla="*/ 497149 w 2547891"/>
              <a:gd name="connsiteY39" fmla="*/ 2740760 h 5075587"/>
              <a:gd name="connsiteX40" fmla="*/ 514905 w 2547891"/>
              <a:gd name="connsiteY40" fmla="*/ 2758515 h 5075587"/>
              <a:gd name="connsiteX41" fmla="*/ 550415 w 2547891"/>
              <a:gd name="connsiteY41" fmla="*/ 2802903 h 5075587"/>
              <a:gd name="connsiteX42" fmla="*/ 612559 w 2547891"/>
              <a:gd name="connsiteY42" fmla="*/ 2891680 h 5075587"/>
              <a:gd name="connsiteX43" fmla="*/ 639192 w 2547891"/>
              <a:gd name="connsiteY43" fmla="*/ 2909436 h 5075587"/>
              <a:gd name="connsiteX44" fmla="*/ 692458 w 2547891"/>
              <a:gd name="connsiteY44" fmla="*/ 2962702 h 5075587"/>
              <a:gd name="connsiteX45" fmla="*/ 719091 w 2547891"/>
              <a:gd name="connsiteY45" fmla="*/ 2989335 h 5075587"/>
              <a:gd name="connsiteX46" fmla="*/ 745724 w 2547891"/>
              <a:gd name="connsiteY46" fmla="*/ 3007090 h 5075587"/>
              <a:gd name="connsiteX47" fmla="*/ 896644 w 2547891"/>
              <a:gd name="connsiteY47" fmla="*/ 3104744 h 5075587"/>
              <a:gd name="connsiteX48" fmla="*/ 1020932 w 2547891"/>
              <a:gd name="connsiteY48" fmla="*/ 3131377 h 5075587"/>
              <a:gd name="connsiteX49" fmla="*/ 1074198 w 2547891"/>
              <a:gd name="connsiteY49" fmla="*/ 3149133 h 5075587"/>
              <a:gd name="connsiteX50" fmla="*/ 1100831 w 2547891"/>
              <a:gd name="connsiteY50" fmla="*/ 3166888 h 5075587"/>
              <a:gd name="connsiteX51" fmla="*/ 1145219 w 2547891"/>
              <a:gd name="connsiteY51" fmla="*/ 3184643 h 5075587"/>
              <a:gd name="connsiteX52" fmla="*/ 1171852 w 2547891"/>
              <a:gd name="connsiteY52" fmla="*/ 3211276 h 5075587"/>
              <a:gd name="connsiteX53" fmla="*/ 1198485 w 2547891"/>
              <a:gd name="connsiteY53" fmla="*/ 3229032 h 5075587"/>
              <a:gd name="connsiteX54" fmla="*/ 1260629 w 2547891"/>
              <a:gd name="connsiteY54" fmla="*/ 3291175 h 5075587"/>
              <a:gd name="connsiteX55" fmla="*/ 1278384 w 2547891"/>
              <a:gd name="connsiteY55" fmla="*/ 3308931 h 5075587"/>
              <a:gd name="connsiteX56" fmla="*/ 1296140 w 2547891"/>
              <a:gd name="connsiteY56" fmla="*/ 3344441 h 5075587"/>
              <a:gd name="connsiteX57" fmla="*/ 1313895 w 2547891"/>
              <a:gd name="connsiteY57" fmla="*/ 3362197 h 5075587"/>
              <a:gd name="connsiteX58" fmla="*/ 1331650 w 2547891"/>
              <a:gd name="connsiteY58" fmla="*/ 3397707 h 5075587"/>
              <a:gd name="connsiteX59" fmla="*/ 1349406 w 2547891"/>
              <a:gd name="connsiteY59" fmla="*/ 3424340 h 5075587"/>
              <a:gd name="connsiteX60" fmla="*/ 1313895 w 2547891"/>
              <a:gd name="connsiteY60" fmla="*/ 3646282 h 5075587"/>
              <a:gd name="connsiteX61" fmla="*/ 1287262 w 2547891"/>
              <a:gd name="connsiteY61" fmla="*/ 3664037 h 5075587"/>
              <a:gd name="connsiteX62" fmla="*/ 1251751 w 2547891"/>
              <a:gd name="connsiteY62" fmla="*/ 3708426 h 5075587"/>
              <a:gd name="connsiteX63" fmla="*/ 1233996 w 2547891"/>
              <a:gd name="connsiteY63" fmla="*/ 3735059 h 5075587"/>
              <a:gd name="connsiteX64" fmla="*/ 1162974 w 2547891"/>
              <a:gd name="connsiteY64" fmla="*/ 3752814 h 5075587"/>
              <a:gd name="connsiteX65" fmla="*/ 1091953 w 2547891"/>
              <a:gd name="connsiteY65" fmla="*/ 3770570 h 5075587"/>
              <a:gd name="connsiteX66" fmla="*/ 958788 w 2547891"/>
              <a:gd name="connsiteY66" fmla="*/ 3797203 h 5075587"/>
              <a:gd name="connsiteX67" fmla="*/ 843378 w 2547891"/>
              <a:gd name="connsiteY67" fmla="*/ 3841591 h 5075587"/>
              <a:gd name="connsiteX68" fmla="*/ 807868 w 2547891"/>
              <a:gd name="connsiteY68" fmla="*/ 3850469 h 5075587"/>
              <a:gd name="connsiteX69" fmla="*/ 754602 w 2547891"/>
              <a:gd name="connsiteY69" fmla="*/ 3868224 h 5075587"/>
              <a:gd name="connsiteX70" fmla="*/ 577048 w 2547891"/>
              <a:gd name="connsiteY70" fmla="*/ 3877102 h 5075587"/>
              <a:gd name="connsiteX71" fmla="*/ 550415 w 2547891"/>
              <a:gd name="connsiteY71" fmla="*/ 3885979 h 5075587"/>
              <a:gd name="connsiteX72" fmla="*/ 506027 w 2547891"/>
              <a:gd name="connsiteY72" fmla="*/ 3930368 h 5075587"/>
              <a:gd name="connsiteX73" fmla="*/ 488272 w 2547891"/>
              <a:gd name="connsiteY73" fmla="*/ 4019144 h 5075587"/>
              <a:gd name="connsiteX74" fmla="*/ 497149 w 2547891"/>
              <a:gd name="connsiteY74" fmla="*/ 4081288 h 5075587"/>
              <a:gd name="connsiteX75" fmla="*/ 514905 w 2547891"/>
              <a:gd name="connsiteY75" fmla="*/ 4258841 h 5075587"/>
              <a:gd name="connsiteX76" fmla="*/ 506027 w 2547891"/>
              <a:gd name="connsiteY76" fmla="*/ 4516294 h 5075587"/>
              <a:gd name="connsiteX77" fmla="*/ 497149 w 2547891"/>
              <a:gd name="connsiteY77" fmla="*/ 4560682 h 5075587"/>
              <a:gd name="connsiteX78" fmla="*/ 479394 w 2547891"/>
              <a:gd name="connsiteY78" fmla="*/ 4693847 h 5075587"/>
              <a:gd name="connsiteX79" fmla="*/ 488272 w 2547891"/>
              <a:gd name="connsiteY79" fmla="*/ 4880278 h 5075587"/>
              <a:gd name="connsiteX80" fmla="*/ 506027 w 2547891"/>
              <a:gd name="connsiteY80" fmla="*/ 4915789 h 5075587"/>
              <a:gd name="connsiteX81" fmla="*/ 532660 w 2547891"/>
              <a:gd name="connsiteY81" fmla="*/ 4986810 h 5075587"/>
              <a:gd name="connsiteX82" fmla="*/ 559293 w 2547891"/>
              <a:gd name="connsiteY82" fmla="*/ 5004566 h 5075587"/>
              <a:gd name="connsiteX83" fmla="*/ 585926 w 2547891"/>
              <a:gd name="connsiteY83" fmla="*/ 5040076 h 5075587"/>
              <a:gd name="connsiteX84" fmla="*/ 648070 w 2547891"/>
              <a:gd name="connsiteY84" fmla="*/ 5075587 h 5075587"/>
              <a:gd name="connsiteX85" fmla="*/ 807868 w 2547891"/>
              <a:gd name="connsiteY85" fmla="*/ 5057832 h 5075587"/>
              <a:gd name="connsiteX86" fmla="*/ 843378 w 2547891"/>
              <a:gd name="connsiteY86" fmla="*/ 5040076 h 5075587"/>
              <a:gd name="connsiteX87" fmla="*/ 887767 w 2547891"/>
              <a:gd name="connsiteY87" fmla="*/ 5022321 h 5075587"/>
              <a:gd name="connsiteX88" fmla="*/ 923277 w 2547891"/>
              <a:gd name="connsiteY88" fmla="*/ 5013443 h 5075587"/>
              <a:gd name="connsiteX89" fmla="*/ 976543 w 2547891"/>
              <a:gd name="connsiteY89" fmla="*/ 4986810 h 5075587"/>
              <a:gd name="connsiteX90" fmla="*/ 1003176 w 2547891"/>
              <a:gd name="connsiteY90" fmla="*/ 4977933 h 5075587"/>
              <a:gd name="connsiteX91" fmla="*/ 1065320 w 2547891"/>
              <a:gd name="connsiteY91" fmla="*/ 4942422 h 5075587"/>
              <a:gd name="connsiteX92" fmla="*/ 1091953 w 2547891"/>
              <a:gd name="connsiteY92" fmla="*/ 4906911 h 5075587"/>
              <a:gd name="connsiteX93" fmla="*/ 1145219 w 2547891"/>
              <a:gd name="connsiteY93" fmla="*/ 4809257 h 5075587"/>
              <a:gd name="connsiteX94" fmla="*/ 1171852 w 2547891"/>
              <a:gd name="connsiteY94" fmla="*/ 4791502 h 5075587"/>
              <a:gd name="connsiteX95" fmla="*/ 1180730 w 2547891"/>
              <a:gd name="connsiteY95" fmla="*/ 4755991 h 5075587"/>
              <a:gd name="connsiteX96" fmla="*/ 1207363 w 2547891"/>
              <a:gd name="connsiteY96" fmla="*/ 4738236 h 5075587"/>
              <a:gd name="connsiteX97" fmla="*/ 1225118 w 2547891"/>
              <a:gd name="connsiteY97" fmla="*/ 4720480 h 5075587"/>
              <a:gd name="connsiteX98" fmla="*/ 1278384 w 2547891"/>
              <a:gd name="connsiteY98" fmla="*/ 4684970 h 5075587"/>
              <a:gd name="connsiteX99" fmla="*/ 1322773 w 2547891"/>
              <a:gd name="connsiteY99" fmla="*/ 4658337 h 5075587"/>
              <a:gd name="connsiteX100" fmla="*/ 1447060 w 2547891"/>
              <a:gd name="connsiteY100" fmla="*/ 4684970 h 5075587"/>
              <a:gd name="connsiteX101" fmla="*/ 1500326 w 2547891"/>
              <a:gd name="connsiteY101" fmla="*/ 4729358 h 5075587"/>
              <a:gd name="connsiteX102" fmla="*/ 1544714 w 2547891"/>
              <a:gd name="connsiteY102" fmla="*/ 4747113 h 5075587"/>
              <a:gd name="connsiteX103" fmla="*/ 1606858 w 2547891"/>
              <a:gd name="connsiteY103" fmla="*/ 4791502 h 5075587"/>
              <a:gd name="connsiteX104" fmla="*/ 1633491 w 2547891"/>
              <a:gd name="connsiteY104" fmla="*/ 4818135 h 5075587"/>
              <a:gd name="connsiteX105" fmla="*/ 1660124 w 2547891"/>
              <a:gd name="connsiteY105" fmla="*/ 4835890 h 5075587"/>
              <a:gd name="connsiteX106" fmla="*/ 1695635 w 2547891"/>
              <a:gd name="connsiteY106" fmla="*/ 4862523 h 5075587"/>
              <a:gd name="connsiteX107" fmla="*/ 1793289 w 2547891"/>
              <a:gd name="connsiteY107" fmla="*/ 4898034 h 5075587"/>
              <a:gd name="connsiteX108" fmla="*/ 2006353 w 2547891"/>
              <a:gd name="connsiteY108" fmla="*/ 4880278 h 5075587"/>
              <a:gd name="connsiteX109" fmla="*/ 2024108 w 2547891"/>
              <a:gd name="connsiteY109" fmla="*/ 4853645 h 5075587"/>
              <a:gd name="connsiteX110" fmla="*/ 2059619 w 2547891"/>
              <a:gd name="connsiteY110" fmla="*/ 4827012 h 5075587"/>
              <a:gd name="connsiteX111" fmla="*/ 2104007 w 2547891"/>
              <a:gd name="connsiteY111" fmla="*/ 4773746 h 5075587"/>
              <a:gd name="connsiteX112" fmla="*/ 2175029 w 2547891"/>
              <a:gd name="connsiteY112" fmla="*/ 4613948 h 5075587"/>
              <a:gd name="connsiteX113" fmla="*/ 2219417 w 2547891"/>
              <a:gd name="connsiteY113" fmla="*/ 4516294 h 5075587"/>
              <a:gd name="connsiteX114" fmla="*/ 2228295 w 2547891"/>
              <a:gd name="connsiteY114" fmla="*/ 4480783 h 5075587"/>
              <a:gd name="connsiteX115" fmla="*/ 2219417 w 2547891"/>
              <a:gd name="connsiteY115" fmla="*/ 4392006 h 5075587"/>
              <a:gd name="connsiteX116" fmla="*/ 2201662 w 2547891"/>
              <a:gd name="connsiteY116" fmla="*/ 4329863 h 5075587"/>
              <a:gd name="connsiteX117" fmla="*/ 2228295 w 2547891"/>
              <a:gd name="connsiteY117" fmla="*/ 4116799 h 5075587"/>
              <a:gd name="connsiteX118" fmla="*/ 2246050 w 2547891"/>
              <a:gd name="connsiteY118" fmla="*/ 4090166 h 5075587"/>
              <a:gd name="connsiteX119" fmla="*/ 2281561 w 2547891"/>
              <a:gd name="connsiteY119" fmla="*/ 4019144 h 5075587"/>
              <a:gd name="connsiteX120" fmla="*/ 2334827 w 2547891"/>
              <a:gd name="connsiteY120" fmla="*/ 3930368 h 5075587"/>
              <a:gd name="connsiteX121" fmla="*/ 2361460 w 2547891"/>
              <a:gd name="connsiteY121" fmla="*/ 3894857 h 5075587"/>
              <a:gd name="connsiteX122" fmla="*/ 2388093 w 2547891"/>
              <a:gd name="connsiteY122" fmla="*/ 3850469 h 5075587"/>
              <a:gd name="connsiteX123" fmla="*/ 2423604 w 2547891"/>
              <a:gd name="connsiteY123" fmla="*/ 3814958 h 5075587"/>
              <a:gd name="connsiteX124" fmla="*/ 2476870 w 2547891"/>
              <a:gd name="connsiteY124" fmla="*/ 3743937 h 5075587"/>
              <a:gd name="connsiteX125" fmla="*/ 2494625 w 2547891"/>
              <a:gd name="connsiteY125" fmla="*/ 3708426 h 5075587"/>
              <a:gd name="connsiteX126" fmla="*/ 2512380 w 2547891"/>
              <a:gd name="connsiteY126" fmla="*/ 3681793 h 5075587"/>
              <a:gd name="connsiteX127" fmla="*/ 2539013 w 2547891"/>
              <a:gd name="connsiteY127" fmla="*/ 3610771 h 5075587"/>
              <a:gd name="connsiteX128" fmla="*/ 2547891 w 2547891"/>
              <a:gd name="connsiteY128" fmla="*/ 3575261 h 5075587"/>
              <a:gd name="connsiteX129" fmla="*/ 2530136 w 2547891"/>
              <a:gd name="connsiteY129" fmla="*/ 3388830 h 5075587"/>
              <a:gd name="connsiteX130" fmla="*/ 2503503 w 2547891"/>
              <a:gd name="connsiteY130" fmla="*/ 3326686 h 5075587"/>
              <a:gd name="connsiteX131" fmla="*/ 2432481 w 2547891"/>
              <a:gd name="connsiteY131" fmla="*/ 3175766 h 5075587"/>
              <a:gd name="connsiteX132" fmla="*/ 2405848 w 2547891"/>
              <a:gd name="connsiteY132" fmla="*/ 3086989 h 5075587"/>
              <a:gd name="connsiteX133" fmla="*/ 2388093 w 2547891"/>
              <a:gd name="connsiteY133" fmla="*/ 3060356 h 5075587"/>
              <a:gd name="connsiteX134" fmla="*/ 2370338 w 2547891"/>
              <a:gd name="connsiteY134" fmla="*/ 3007090 h 5075587"/>
              <a:gd name="connsiteX135" fmla="*/ 2334827 w 2547891"/>
              <a:gd name="connsiteY135" fmla="*/ 2936069 h 5075587"/>
              <a:gd name="connsiteX136" fmla="*/ 2325949 w 2547891"/>
              <a:gd name="connsiteY136" fmla="*/ 2882803 h 5075587"/>
              <a:gd name="connsiteX137" fmla="*/ 2308194 w 2547891"/>
              <a:gd name="connsiteY137" fmla="*/ 2865047 h 5075587"/>
              <a:gd name="connsiteX138" fmla="*/ 2272683 w 2547891"/>
              <a:gd name="connsiteY138" fmla="*/ 2794026 h 5075587"/>
              <a:gd name="connsiteX139" fmla="*/ 2219417 w 2547891"/>
              <a:gd name="connsiteY139" fmla="*/ 2669738 h 5075587"/>
              <a:gd name="connsiteX140" fmla="*/ 2192784 w 2547891"/>
              <a:gd name="connsiteY140" fmla="*/ 2643105 h 5075587"/>
              <a:gd name="connsiteX141" fmla="*/ 2175029 w 2547891"/>
              <a:gd name="connsiteY141" fmla="*/ 2607595 h 5075587"/>
              <a:gd name="connsiteX142" fmla="*/ 2148396 w 2547891"/>
              <a:gd name="connsiteY142" fmla="*/ 2580962 h 5075587"/>
              <a:gd name="connsiteX143" fmla="*/ 2086252 w 2547891"/>
              <a:gd name="connsiteY143" fmla="*/ 2509940 h 5075587"/>
              <a:gd name="connsiteX144" fmla="*/ 2015231 w 2547891"/>
              <a:gd name="connsiteY144" fmla="*/ 2438919 h 5075587"/>
              <a:gd name="connsiteX145" fmla="*/ 1997475 w 2547891"/>
              <a:gd name="connsiteY145" fmla="*/ 2421164 h 5075587"/>
              <a:gd name="connsiteX146" fmla="*/ 1970842 w 2547891"/>
              <a:gd name="connsiteY146" fmla="*/ 2403408 h 5075587"/>
              <a:gd name="connsiteX147" fmla="*/ 1944209 w 2547891"/>
              <a:gd name="connsiteY147" fmla="*/ 2367898 h 5075587"/>
              <a:gd name="connsiteX148" fmla="*/ 1926454 w 2547891"/>
              <a:gd name="connsiteY148" fmla="*/ 2350142 h 5075587"/>
              <a:gd name="connsiteX149" fmla="*/ 1961965 w 2547891"/>
              <a:gd name="connsiteY149" fmla="*/ 2279121 h 5075587"/>
              <a:gd name="connsiteX150" fmla="*/ 2024108 w 2547891"/>
              <a:gd name="connsiteY150" fmla="*/ 2216977 h 5075587"/>
              <a:gd name="connsiteX151" fmla="*/ 2032986 w 2547891"/>
              <a:gd name="connsiteY151" fmla="*/ 2190344 h 5075587"/>
              <a:gd name="connsiteX152" fmla="*/ 2121763 w 2547891"/>
              <a:gd name="connsiteY152" fmla="*/ 2154834 h 5075587"/>
              <a:gd name="connsiteX153" fmla="*/ 2201662 w 2547891"/>
              <a:gd name="connsiteY153" fmla="*/ 2101568 h 5075587"/>
              <a:gd name="connsiteX154" fmla="*/ 2228295 w 2547891"/>
              <a:gd name="connsiteY154" fmla="*/ 2092690 h 5075587"/>
              <a:gd name="connsiteX155" fmla="*/ 2246050 w 2547891"/>
              <a:gd name="connsiteY155" fmla="*/ 2066057 h 5075587"/>
              <a:gd name="connsiteX156" fmla="*/ 2263806 w 2547891"/>
              <a:gd name="connsiteY156" fmla="*/ 1995036 h 5075587"/>
              <a:gd name="connsiteX157" fmla="*/ 2281561 w 2547891"/>
              <a:gd name="connsiteY157" fmla="*/ 1941770 h 5075587"/>
              <a:gd name="connsiteX158" fmla="*/ 2290439 w 2547891"/>
              <a:gd name="connsiteY158" fmla="*/ 1906259 h 5075587"/>
              <a:gd name="connsiteX159" fmla="*/ 2343705 w 2547891"/>
              <a:gd name="connsiteY159" fmla="*/ 1835237 h 5075587"/>
              <a:gd name="connsiteX160" fmla="*/ 2352582 w 2547891"/>
              <a:gd name="connsiteY160" fmla="*/ 1808604 h 5075587"/>
              <a:gd name="connsiteX161" fmla="*/ 2370338 w 2547891"/>
              <a:gd name="connsiteY161" fmla="*/ 1790849 h 5075587"/>
              <a:gd name="connsiteX162" fmla="*/ 2414726 w 2547891"/>
              <a:gd name="connsiteY162" fmla="*/ 1710950 h 5075587"/>
              <a:gd name="connsiteX163" fmla="*/ 2423604 w 2547891"/>
              <a:gd name="connsiteY163" fmla="*/ 1666562 h 5075587"/>
              <a:gd name="connsiteX164" fmla="*/ 2441359 w 2547891"/>
              <a:gd name="connsiteY164" fmla="*/ 1613296 h 5075587"/>
              <a:gd name="connsiteX165" fmla="*/ 2432481 w 2547891"/>
              <a:gd name="connsiteY165" fmla="*/ 1391354 h 5075587"/>
              <a:gd name="connsiteX166" fmla="*/ 2423604 w 2547891"/>
              <a:gd name="connsiteY166" fmla="*/ 1346966 h 5075587"/>
              <a:gd name="connsiteX167" fmla="*/ 2405848 w 2547891"/>
              <a:gd name="connsiteY167" fmla="*/ 1320333 h 5075587"/>
              <a:gd name="connsiteX168" fmla="*/ 2388093 w 2547891"/>
              <a:gd name="connsiteY168" fmla="*/ 1284822 h 5075587"/>
              <a:gd name="connsiteX169" fmla="*/ 2379215 w 2547891"/>
              <a:gd name="connsiteY169" fmla="*/ 1249311 h 5075587"/>
              <a:gd name="connsiteX170" fmla="*/ 2334827 w 2547891"/>
              <a:gd name="connsiteY170" fmla="*/ 1213801 h 5075587"/>
              <a:gd name="connsiteX171" fmla="*/ 2325949 w 2547891"/>
              <a:gd name="connsiteY171" fmla="*/ 1187168 h 5075587"/>
              <a:gd name="connsiteX172" fmla="*/ 2272683 w 2547891"/>
              <a:gd name="connsiteY172" fmla="*/ 1125024 h 5075587"/>
              <a:gd name="connsiteX173" fmla="*/ 2237173 w 2547891"/>
              <a:gd name="connsiteY173" fmla="*/ 1054003 h 5075587"/>
              <a:gd name="connsiteX174" fmla="*/ 2175029 w 2547891"/>
              <a:gd name="connsiteY174" fmla="*/ 1009614 h 5075587"/>
              <a:gd name="connsiteX175" fmla="*/ 2148396 w 2547891"/>
              <a:gd name="connsiteY175" fmla="*/ 991859 h 5075587"/>
              <a:gd name="connsiteX176" fmla="*/ 2095130 w 2547891"/>
              <a:gd name="connsiteY176" fmla="*/ 982981 h 5075587"/>
              <a:gd name="connsiteX177" fmla="*/ 2032986 w 2547891"/>
              <a:gd name="connsiteY177" fmla="*/ 938593 h 5075587"/>
              <a:gd name="connsiteX178" fmla="*/ 1997475 w 2547891"/>
              <a:gd name="connsiteY178" fmla="*/ 920837 h 5075587"/>
              <a:gd name="connsiteX179" fmla="*/ 1970842 w 2547891"/>
              <a:gd name="connsiteY179" fmla="*/ 903082 h 5075587"/>
              <a:gd name="connsiteX180" fmla="*/ 1908699 w 2547891"/>
              <a:gd name="connsiteY180" fmla="*/ 876449 h 5075587"/>
              <a:gd name="connsiteX181" fmla="*/ 1890943 w 2547891"/>
              <a:gd name="connsiteY181" fmla="*/ 858694 h 5075587"/>
              <a:gd name="connsiteX182" fmla="*/ 1855433 w 2547891"/>
              <a:gd name="connsiteY182" fmla="*/ 832061 h 5075587"/>
              <a:gd name="connsiteX183" fmla="*/ 1837677 w 2547891"/>
              <a:gd name="connsiteY183" fmla="*/ 814305 h 5075587"/>
              <a:gd name="connsiteX184" fmla="*/ 1775534 w 2547891"/>
              <a:gd name="connsiteY184" fmla="*/ 769917 h 5075587"/>
              <a:gd name="connsiteX185" fmla="*/ 1748901 w 2547891"/>
              <a:gd name="connsiteY185" fmla="*/ 761039 h 5075587"/>
              <a:gd name="connsiteX186" fmla="*/ 1695635 w 2547891"/>
              <a:gd name="connsiteY186" fmla="*/ 725529 h 5075587"/>
              <a:gd name="connsiteX187" fmla="*/ 1677879 w 2547891"/>
              <a:gd name="connsiteY187" fmla="*/ 698896 h 5075587"/>
              <a:gd name="connsiteX188" fmla="*/ 1660124 w 2547891"/>
              <a:gd name="connsiteY188" fmla="*/ 681140 h 5075587"/>
              <a:gd name="connsiteX189" fmla="*/ 1651246 w 2547891"/>
              <a:gd name="connsiteY189" fmla="*/ 645630 h 5075587"/>
              <a:gd name="connsiteX190" fmla="*/ 1642369 w 2547891"/>
              <a:gd name="connsiteY190" fmla="*/ 423688 h 5075587"/>
              <a:gd name="connsiteX191" fmla="*/ 1624613 w 2547891"/>
              <a:gd name="connsiteY191" fmla="*/ 405933 h 5075587"/>
              <a:gd name="connsiteX192" fmla="*/ 1597980 w 2547891"/>
              <a:gd name="connsiteY192" fmla="*/ 352667 h 5075587"/>
              <a:gd name="connsiteX193" fmla="*/ 1526959 w 2547891"/>
              <a:gd name="connsiteY193" fmla="*/ 317156 h 5075587"/>
              <a:gd name="connsiteX194" fmla="*/ 1482571 w 2547891"/>
              <a:gd name="connsiteY194" fmla="*/ 290523 h 5075587"/>
              <a:gd name="connsiteX195" fmla="*/ 1438182 w 2547891"/>
              <a:gd name="connsiteY195" fmla="*/ 272768 h 5075587"/>
              <a:gd name="connsiteX196" fmla="*/ 1367161 w 2547891"/>
              <a:gd name="connsiteY196" fmla="*/ 237257 h 5075587"/>
              <a:gd name="connsiteX197" fmla="*/ 1340528 w 2547891"/>
              <a:gd name="connsiteY197" fmla="*/ 210624 h 5075587"/>
              <a:gd name="connsiteX198" fmla="*/ 1278384 w 2547891"/>
              <a:gd name="connsiteY198" fmla="*/ 166236 h 5075587"/>
              <a:gd name="connsiteX199" fmla="*/ 1216240 w 2547891"/>
              <a:gd name="connsiteY199" fmla="*/ 121847 h 5075587"/>
              <a:gd name="connsiteX200" fmla="*/ 1198485 w 2547891"/>
              <a:gd name="connsiteY200" fmla="*/ 95214 h 5075587"/>
              <a:gd name="connsiteX201" fmla="*/ 1118586 w 2547891"/>
              <a:gd name="connsiteY201" fmla="*/ 50826 h 5075587"/>
              <a:gd name="connsiteX202" fmla="*/ 1091953 w 2547891"/>
              <a:gd name="connsiteY202" fmla="*/ 33070 h 5075587"/>
              <a:gd name="connsiteX203" fmla="*/ 656947 w 2547891"/>
              <a:gd name="connsiteY203" fmla="*/ 24193 h 5075587"/>
              <a:gd name="connsiteX204" fmla="*/ 594804 w 2547891"/>
              <a:gd name="connsiteY204" fmla="*/ 33070 h 5075587"/>
              <a:gd name="connsiteX205" fmla="*/ 470516 w 2547891"/>
              <a:gd name="connsiteY205" fmla="*/ 50826 h 5075587"/>
              <a:gd name="connsiteX206" fmla="*/ 443883 w 2547891"/>
              <a:gd name="connsiteY206" fmla="*/ 59703 h 5075587"/>
              <a:gd name="connsiteX207" fmla="*/ 399495 w 2547891"/>
              <a:gd name="connsiteY207" fmla="*/ 95214 h 5075587"/>
              <a:gd name="connsiteX208" fmla="*/ 363984 w 2547891"/>
              <a:gd name="connsiteY208" fmla="*/ 112970 h 5075587"/>
              <a:gd name="connsiteX209" fmla="*/ 337351 w 2547891"/>
              <a:gd name="connsiteY209" fmla="*/ 130725 h 5075587"/>
              <a:gd name="connsiteX210" fmla="*/ 301840 w 2547891"/>
              <a:gd name="connsiteY210" fmla="*/ 139603 h 5075587"/>
              <a:gd name="connsiteX211" fmla="*/ 275207 w 2547891"/>
              <a:gd name="connsiteY211" fmla="*/ 148480 h 5075587"/>
              <a:gd name="connsiteX212" fmla="*/ 168675 w 2547891"/>
              <a:gd name="connsiteY212" fmla="*/ 183991 h 507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2547891" h="5075587">
                <a:moveTo>
                  <a:pt x="168675" y="183991"/>
                </a:moveTo>
                <a:cubicBezTo>
                  <a:pt x="152399" y="204706"/>
                  <a:pt x="174440" y="243191"/>
                  <a:pt x="177553" y="272768"/>
                </a:cubicBezTo>
                <a:cubicBezTo>
                  <a:pt x="186702" y="359680"/>
                  <a:pt x="178224" y="328044"/>
                  <a:pt x="195308" y="379300"/>
                </a:cubicBezTo>
                <a:cubicBezTo>
                  <a:pt x="198267" y="400014"/>
                  <a:pt x="200443" y="420856"/>
                  <a:pt x="204186" y="441443"/>
                </a:cubicBezTo>
                <a:cubicBezTo>
                  <a:pt x="206369" y="453447"/>
                  <a:pt x="213064" y="464753"/>
                  <a:pt x="213064" y="476954"/>
                </a:cubicBezTo>
                <a:cubicBezTo>
                  <a:pt x="213064" y="621986"/>
                  <a:pt x="209655" y="767031"/>
                  <a:pt x="204186" y="911960"/>
                </a:cubicBezTo>
                <a:cubicBezTo>
                  <a:pt x="203726" y="924152"/>
                  <a:pt x="197701" y="935506"/>
                  <a:pt x="195308" y="947470"/>
                </a:cubicBezTo>
                <a:cubicBezTo>
                  <a:pt x="192465" y="961684"/>
                  <a:pt x="188187" y="1008761"/>
                  <a:pt x="177553" y="1027370"/>
                </a:cubicBezTo>
                <a:cubicBezTo>
                  <a:pt x="170212" y="1040216"/>
                  <a:pt x="159798" y="1051043"/>
                  <a:pt x="150920" y="1062880"/>
                </a:cubicBezTo>
                <a:cubicBezTo>
                  <a:pt x="147961" y="1071758"/>
                  <a:pt x="146857" y="1081489"/>
                  <a:pt x="142042" y="1089513"/>
                </a:cubicBezTo>
                <a:cubicBezTo>
                  <a:pt x="137736" y="1096690"/>
                  <a:pt x="129516" y="1100733"/>
                  <a:pt x="124287" y="1107269"/>
                </a:cubicBezTo>
                <a:cubicBezTo>
                  <a:pt x="117622" y="1115601"/>
                  <a:pt x="111304" y="1124359"/>
                  <a:pt x="106532" y="1133902"/>
                </a:cubicBezTo>
                <a:cubicBezTo>
                  <a:pt x="102347" y="1142272"/>
                  <a:pt x="102845" y="1152749"/>
                  <a:pt x="97654" y="1160535"/>
                </a:cubicBezTo>
                <a:cubicBezTo>
                  <a:pt x="90690" y="1170981"/>
                  <a:pt x="79058" y="1177523"/>
                  <a:pt x="71021" y="1187168"/>
                </a:cubicBezTo>
                <a:cubicBezTo>
                  <a:pt x="64191" y="1195365"/>
                  <a:pt x="59931" y="1205470"/>
                  <a:pt x="53266" y="1213801"/>
                </a:cubicBezTo>
                <a:cubicBezTo>
                  <a:pt x="48037" y="1220337"/>
                  <a:pt x="40739" y="1225020"/>
                  <a:pt x="35510" y="1231556"/>
                </a:cubicBezTo>
                <a:cubicBezTo>
                  <a:pt x="28845" y="1239887"/>
                  <a:pt x="22088" y="1248439"/>
                  <a:pt x="17755" y="1258189"/>
                </a:cubicBezTo>
                <a:cubicBezTo>
                  <a:pt x="10154" y="1275292"/>
                  <a:pt x="0" y="1311455"/>
                  <a:pt x="0" y="1311455"/>
                </a:cubicBezTo>
                <a:cubicBezTo>
                  <a:pt x="5918" y="1344006"/>
                  <a:pt x="9230" y="1377141"/>
                  <a:pt x="17755" y="1409109"/>
                </a:cubicBezTo>
                <a:cubicBezTo>
                  <a:pt x="21165" y="1421896"/>
                  <a:pt x="30297" y="1432456"/>
                  <a:pt x="35510" y="1444620"/>
                </a:cubicBezTo>
                <a:cubicBezTo>
                  <a:pt x="70385" y="1525995"/>
                  <a:pt x="13403" y="1412592"/>
                  <a:pt x="62143" y="1497886"/>
                </a:cubicBezTo>
                <a:cubicBezTo>
                  <a:pt x="85909" y="1539477"/>
                  <a:pt x="99997" y="1594142"/>
                  <a:pt x="142042" y="1622173"/>
                </a:cubicBezTo>
                <a:lnTo>
                  <a:pt x="168675" y="1639929"/>
                </a:lnTo>
                <a:cubicBezTo>
                  <a:pt x="171634" y="1651766"/>
                  <a:pt x="171500" y="1664846"/>
                  <a:pt x="177553" y="1675439"/>
                </a:cubicBezTo>
                <a:cubicBezTo>
                  <a:pt x="183782" y="1686340"/>
                  <a:pt x="195919" y="1692623"/>
                  <a:pt x="204186" y="1702072"/>
                </a:cubicBezTo>
                <a:cubicBezTo>
                  <a:pt x="211809" y="1710784"/>
                  <a:pt x="248642" y="1755475"/>
                  <a:pt x="257452" y="1773094"/>
                </a:cubicBezTo>
                <a:cubicBezTo>
                  <a:pt x="261637" y="1781464"/>
                  <a:pt x="263044" y="1790965"/>
                  <a:pt x="266330" y="1799727"/>
                </a:cubicBezTo>
                <a:cubicBezTo>
                  <a:pt x="271925" y="1814648"/>
                  <a:pt x="279046" y="1828997"/>
                  <a:pt x="284085" y="1844115"/>
                </a:cubicBezTo>
                <a:cubicBezTo>
                  <a:pt x="295342" y="1877886"/>
                  <a:pt x="289021" y="1876348"/>
                  <a:pt x="301840" y="1906259"/>
                </a:cubicBezTo>
                <a:cubicBezTo>
                  <a:pt x="307053" y="1918423"/>
                  <a:pt x="313677" y="1929933"/>
                  <a:pt x="319596" y="1941770"/>
                </a:cubicBezTo>
                <a:cubicBezTo>
                  <a:pt x="322555" y="1959525"/>
                  <a:pt x="324568" y="1977464"/>
                  <a:pt x="328473" y="1995036"/>
                </a:cubicBezTo>
                <a:cubicBezTo>
                  <a:pt x="330503" y="2004171"/>
                  <a:pt x="335677" y="2012462"/>
                  <a:pt x="337351" y="2021669"/>
                </a:cubicBezTo>
                <a:cubicBezTo>
                  <a:pt x="341619" y="2045142"/>
                  <a:pt x="342855" y="2069072"/>
                  <a:pt x="346229" y="2092690"/>
                </a:cubicBezTo>
                <a:cubicBezTo>
                  <a:pt x="355351" y="2156545"/>
                  <a:pt x="357747" y="2145252"/>
                  <a:pt x="363984" y="2216977"/>
                </a:cubicBezTo>
                <a:cubicBezTo>
                  <a:pt x="374927" y="2342822"/>
                  <a:pt x="366254" y="2319366"/>
                  <a:pt x="381740" y="2412286"/>
                </a:cubicBezTo>
                <a:cubicBezTo>
                  <a:pt x="384221" y="2427170"/>
                  <a:pt x="387918" y="2441828"/>
                  <a:pt x="390617" y="2456674"/>
                </a:cubicBezTo>
                <a:cubicBezTo>
                  <a:pt x="391684" y="2462543"/>
                  <a:pt x="404592" y="2544499"/>
                  <a:pt x="408373" y="2554329"/>
                </a:cubicBezTo>
                <a:cubicBezTo>
                  <a:pt x="432907" y="2618118"/>
                  <a:pt x="429822" y="2611289"/>
                  <a:pt x="461639" y="2643105"/>
                </a:cubicBezTo>
                <a:cubicBezTo>
                  <a:pt x="478006" y="2708577"/>
                  <a:pt x="460417" y="2649131"/>
                  <a:pt x="488272" y="2714127"/>
                </a:cubicBezTo>
                <a:cubicBezTo>
                  <a:pt x="491958" y="2722728"/>
                  <a:pt x="492334" y="2732736"/>
                  <a:pt x="497149" y="2740760"/>
                </a:cubicBezTo>
                <a:cubicBezTo>
                  <a:pt x="501455" y="2747937"/>
                  <a:pt x="509458" y="2752160"/>
                  <a:pt x="514905" y="2758515"/>
                </a:cubicBezTo>
                <a:cubicBezTo>
                  <a:pt x="527236" y="2772901"/>
                  <a:pt x="539270" y="2787579"/>
                  <a:pt x="550415" y="2802903"/>
                </a:cubicBezTo>
                <a:cubicBezTo>
                  <a:pt x="558153" y="2813542"/>
                  <a:pt x="598069" y="2877190"/>
                  <a:pt x="612559" y="2891680"/>
                </a:cubicBezTo>
                <a:cubicBezTo>
                  <a:pt x="620104" y="2899225"/>
                  <a:pt x="631217" y="2902347"/>
                  <a:pt x="639192" y="2909436"/>
                </a:cubicBezTo>
                <a:cubicBezTo>
                  <a:pt x="657959" y="2926118"/>
                  <a:pt x="674703" y="2944947"/>
                  <a:pt x="692458" y="2962702"/>
                </a:cubicBezTo>
                <a:cubicBezTo>
                  <a:pt x="701336" y="2971580"/>
                  <a:pt x="708645" y="2982371"/>
                  <a:pt x="719091" y="2989335"/>
                </a:cubicBezTo>
                <a:cubicBezTo>
                  <a:pt x="727969" y="2995253"/>
                  <a:pt x="737188" y="3000688"/>
                  <a:pt x="745724" y="3007090"/>
                </a:cubicBezTo>
                <a:cubicBezTo>
                  <a:pt x="781242" y="3033729"/>
                  <a:pt x="846648" y="3094745"/>
                  <a:pt x="896644" y="3104744"/>
                </a:cubicBezTo>
                <a:cubicBezTo>
                  <a:pt x="917223" y="3108860"/>
                  <a:pt x="988553" y="3121663"/>
                  <a:pt x="1020932" y="3131377"/>
                </a:cubicBezTo>
                <a:cubicBezTo>
                  <a:pt x="1038859" y="3136755"/>
                  <a:pt x="1057095" y="3141532"/>
                  <a:pt x="1074198" y="3149133"/>
                </a:cubicBezTo>
                <a:cubicBezTo>
                  <a:pt x="1083948" y="3153466"/>
                  <a:pt x="1091288" y="3162116"/>
                  <a:pt x="1100831" y="3166888"/>
                </a:cubicBezTo>
                <a:cubicBezTo>
                  <a:pt x="1115084" y="3174015"/>
                  <a:pt x="1130423" y="3178725"/>
                  <a:pt x="1145219" y="3184643"/>
                </a:cubicBezTo>
                <a:cubicBezTo>
                  <a:pt x="1154097" y="3193521"/>
                  <a:pt x="1162207" y="3203238"/>
                  <a:pt x="1171852" y="3211276"/>
                </a:cubicBezTo>
                <a:cubicBezTo>
                  <a:pt x="1180049" y="3218107"/>
                  <a:pt x="1190554" y="3221894"/>
                  <a:pt x="1198485" y="3229032"/>
                </a:cubicBezTo>
                <a:cubicBezTo>
                  <a:pt x="1220260" y="3248629"/>
                  <a:pt x="1239914" y="3270460"/>
                  <a:pt x="1260629" y="3291175"/>
                </a:cubicBezTo>
                <a:cubicBezTo>
                  <a:pt x="1266548" y="3297094"/>
                  <a:pt x="1274641" y="3301445"/>
                  <a:pt x="1278384" y="3308931"/>
                </a:cubicBezTo>
                <a:cubicBezTo>
                  <a:pt x="1284303" y="3320768"/>
                  <a:pt x="1288799" y="3333430"/>
                  <a:pt x="1296140" y="3344441"/>
                </a:cubicBezTo>
                <a:cubicBezTo>
                  <a:pt x="1300783" y="3351405"/>
                  <a:pt x="1309252" y="3355233"/>
                  <a:pt x="1313895" y="3362197"/>
                </a:cubicBezTo>
                <a:cubicBezTo>
                  <a:pt x="1321236" y="3373208"/>
                  <a:pt x="1325084" y="3386217"/>
                  <a:pt x="1331650" y="3397707"/>
                </a:cubicBezTo>
                <a:cubicBezTo>
                  <a:pt x="1336944" y="3406971"/>
                  <a:pt x="1343487" y="3415462"/>
                  <a:pt x="1349406" y="3424340"/>
                </a:cubicBezTo>
                <a:cubicBezTo>
                  <a:pt x="1344307" y="3531418"/>
                  <a:pt x="1376790" y="3583387"/>
                  <a:pt x="1313895" y="3646282"/>
                </a:cubicBezTo>
                <a:cubicBezTo>
                  <a:pt x="1306350" y="3653827"/>
                  <a:pt x="1296140" y="3658119"/>
                  <a:pt x="1287262" y="3664037"/>
                </a:cubicBezTo>
                <a:cubicBezTo>
                  <a:pt x="1232601" y="3746025"/>
                  <a:pt x="1302358" y="3645165"/>
                  <a:pt x="1251751" y="3708426"/>
                </a:cubicBezTo>
                <a:cubicBezTo>
                  <a:pt x="1245086" y="3716758"/>
                  <a:pt x="1242327" y="3728394"/>
                  <a:pt x="1233996" y="3735059"/>
                </a:cubicBezTo>
                <a:cubicBezTo>
                  <a:pt x="1224821" y="3742399"/>
                  <a:pt x="1165307" y="3752276"/>
                  <a:pt x="1162974" y="3752814"/>
                </a:cubicBezTo>
                <a:cubicBezTo>
                  <a:pt x="1139197" y="3758301"/>
                  <a:pt x="1115881" y="3765784"/>
                  <a:pt x="1091953" y="3770570"/>
                </a:cubicBezTo>
                <a:cubicBezTo>
                  <a:pt x="1047565" y="3779448"/>
                  <a:pt x="1000818" y="3780391"/>
                  <a:pt x="958788" y="3797203"/>
                </a:cubicBezTo>
                <a:cubicBezTo>
                  <a:pt x="942040" y="3803902"/>
                  <a:pt x="876548" y="3832114"/>
                  <a:pt x="843378" y="3841591"/>
                </a:cubicBezTo>
                <a:cubicBezTo>
                  <a:pt x="831646" y="3844943"/>
                  <a:pt x="819554" y="3846963"/>
                  <a:pt x="807868" y="3850469"/>
                </a:cubicBezTo>
                <a:cubicBezTo>
                  <a:pt x="789942" y="3855847"/>
                  <a:pt x="773294" y="3867289"/>
                  <a:pt x="754602" y="3868224"/>
                </a:cubicBezTo>
                <a:lnTo>
                  <a:pt x="577048" y="3877102"/>
                </a:lnTo>
                <a:cubicBezTo>
                  <a:pt x="568170" y="3880061"/>
                  <a:pt x="557901" y="3880364"/>
                  <a:pt x="550415" y="3885979"/>
                </a:cubicBezTo>
                <a:cubicBezTo>
                  <a:pt x="533675" y="3898534"/>
                  <a:pt x="506027" y="3930368"/>
                  <a:pt x="506027" y="3930368"/>
                </a:cubicBezTo>
                <a:cubicBezTo>
                  <a:pt x="500160" y="3953836"/>
                  <a:pt x="488272" y="3997371"/>
                  <a:pt x="488272" y="4019144"/>
                </a:cubicBezTo>
                <a:cubicBezTo>
                  <a:pt x="488272" y="4040069"/>
                  <a:pt x="494554" y="4060525"/>
                  <a:pt x="497149" y="4081288"/>
                </a:cubicBezTo>
                <a:cubicBezTo>
                  <a:pt x="505475" y="4147900"/>
                  <a:pt x="508677" y="4190331"/>
                  <a:pt x="514905" y="4258841"/>
                </a:cubicBezTo>
                <a:cubicBezTo>
                  <a:pt x="511946" y="4344659"/>
                  <a:pt x="511070" y="4430574"/>
                  <a:pt x="506027" y="4516294"/>
                </a:cubicBezTo>
                <a:cubicBezTo>
                  <a:pt x="505141" y="4531357"/>
                  <a:pt x="499283" y="4545745"/>
                  <a:pt x="497149" y="4560682"/>
                </a:cubicBezTo>
                <a:cubicBezTo>
                  <a:pt x="464556" y="4788835"/>
                  <a:pt x="507273" y="4526580"/>
                  <a:pt x="479394" y="4693847"/>
                </a:cubicBezTo>
                <a:cubicBezTo>
                  <a:pt x="482353" y="4755991"/>
                  <a:pt x="480859" y="4818507"/>
                  <a:pt x="488272" y="4880278"/>
                </a:cubicBezTo>
                <a:cubicBezTo>
                  <a:pt x="489849" y="4893418"/>
                  <a:pt x="500814" y="4903625"/>
                  <a:pt x="506027" y="4915789"/>
                </a:cubicBezTo>
                <a:cubicBezTo>
                  <a:pt x="515190" y="4937170"/>
                  <a:pt x="519526" y="4968422"/>
                  <a:pt x="532660" y="4986810"/>
                </a:cubicBezTo>
                <a:cubicBezTo>
                  <a:pt x="538862" y="4995492"/>
                  <a:pt x="551748" y="4997021"/>
                  <a:pt x="559293" y="5004566"/>
                </a:cubicBezTo>
                <a:cubicBezTo>
                  <a:pt x="569755" y="5015028"/>
                  <a:pt x="575464" y="5029614"/>
                  <a:pt x="585926" y="5040076"/>
                </a:cubicBezTo>
                <a:cubicBezTo>
                  <a:pt x="598477" y="5052627"/>
                  <a:pt x="634140" y="5068622"/>
                  <a:pt x="648070" y="5075587"/>
                </a:cubicBezTo>
                <a:cubicBezTo>
                  <a:pt x="701336" y="5069669"/>
                  <a:pt x="755139" y="5067419"/>
                  <a:pt x="807868" y="5057832"/>
                </a:cubicBezTo>
                <a:cubicBezTo>
                  <a:pt x="820888" y="5055465"/>
                  <a:pt x="831285" y="5045451"/>
                  <a:pt x="843378" y="5040076"/>
                </a:cubicBezTo>
                <a:cubicBezTo>
                  <a:pt x="857941" y="5033604"/>
                  <a:pt x="872649" y="5027360"/>
                  <a:pt x="887767" y="5022321"/>
                </a:cubicBezTo>
                <a:cubicBezTo>
                  <a:pt x="899342" y="5018463"/>
                  <a:pt x="911949" y="5017974"/>
                  <a:pt x="923277" y="5013443"/>
                </a:cubicBezTo>
                <a:cubicBezTo>
                  <a:pt x="941708" y="5006070"/>
                  <a:pt x="958403" y="4994872"/>
                  <a:pt x="976543" y="4986810"/>
                </a:cubicBezTo>
                <a:cubicBezTo>
                  <a:pt x="985094" y="4983009"/>
                  <a:pt x="994575" y="4981619"/>
                  <a:pt x="1003176" y="4977933"/>
                </a:cubicBezTo>
                <a:cubicBezTo>
                  <a:pt x="1034710" y="4964418"/>
                  <a:pt x="1038575" y="4960251"/>
                  <a:pt x="1065320" y="4942422"/>
                </a:cubicBezTo>
                <a:cubicBezTo>
                  <a:pt x="1074198" y="4930585"/>
                  <a:pt x="1084340" y="4919599"/>
                  <a:pt x="1091953" y="4906911"/>
                </a:cubicBezTo>
                <a:cubicBezTo>
                  <a:pt x="1106813" y="4882145"/>
                  <a:pt x="1125314" y="4832480"/>
                  <a:pt x="1145219" y="4809257"/>
                </a:cubicBezTo>
                <a:cubicBezTo>
                  <a:pt x="1152163" y="4801156"/>
                  <a:pt x="1162974" y="4797420"/>
                  <a:pt x="1171852" y="4791502"/>
                </a:cubicBezTo>
                <a:cubicBezTo>
                  <a:pt x="1174811" y="4779665"/>
                  <a:pt x="1173962" y="4766143"/>
                  <a:pt x="1180730" y="4755991"/>
                </a:cubicBezTo>
                <a:cubicBezTo>
                  <a:pt x="1186648" y="4747113"/>
                  <a:pt x="1199032" y="4744901"/>
                  <a:pt x="1207363" y="4738236"/>
                </a:cubicBezTo>
                <a:cubicBezTo>
                  <a:pt x="1213899" y="4733007"/>
                  <a:pt x="1218422" y="4725502"/>
                  <a:pt x="1225118" y="4720480"/>
                </a:cubicBezTo>
                <a:cubicBezTo>
                  <a:pt x="1242189" y="4707676"/>
                  <a:pt x="1261313" y="4697773"/>
                  <a:pt x="1278384" y="4684970"/>
                </a:cubicBezTo>
                <a:cubicBezTo>
                  <a:pt x="1317381" y="4655723"/>
                  <a:pt x="1271850" y="4675310"/>
                  <a:pt x="1322773" y="4658337"/>
                </a:cubicBezTo>
                <a:cubicBezTo>
                  <a:pt x="1364202" y="4667215"/>
                  <a:pt x="1407721" y="4669234"/>
                  <a:pt x="1447060" y="4684970"/>
                </a:cubicBezTo>
                <a:cubicBezTo>
                  <a:pt x="1468519" y="4693554"/>
                  <a:pt x="1480827" y="4716950"/>
                  <a:pt x="1500326" y="4729358"/>
                </a:cubicBezTo>
                <a:cubicBezTo>
                  <a:pt x="1513770" y="4737913"/>
                  <a:pt x="1529918" y="4741195"/>
                  <a:pt x="1544714" y="4747113"/>
                </a:cubicBezTo>
                <a:cubicBezTo>
                  <a:pt x="1589680" y="4792079"/>
                  <a:pt x="1524353" y="4729623"/>
                  <a:pt x="1606858" y="4791502"/>
                </a:cubicBezTo>
                <a:cubicBezTo>
                  <a:pt x="1616902" y="4799035"/>
                  <a:pt x="1623846" y="4810098"/>
                  <a:pt x="1633491" y="4818135"/>
                </a:cubicBezTo>
                <a:cubicBezTo>
                  <a:pt x="1641688" y="4824965"/>
                  <a:pt x="1651442" y="4829688"/>
                  <a:pt x="1660124" y="4835890"/>
                </a:cubicBezTo>
                <a:cubicBezTo>
                  <a:pt x="1672164" y="4844490"/>
                  <a:pt x="1682701" y="4855337"/>
                  <a:pt x="1695635" y="4862523"/>
                </a:cubicBezTo>
                <a:cubicBezTo>
                  <a:pt x="1714161" y="4872815"/>
                  <a:pt x="1775687" y="4892167"/>
                  <a:pt x="1793289" y="4898034"/>
                </a:cubicBezTo>
                <a:cubicBezTo>
                  <a:pt x="1864310" y="4892115"/>
                  <a:pt x="1936368" y="4893737"/>
                  <a:pt x="2006353" y="4880278"/>
                </a:cubicBezTo>
                <a:cubicBezTo>
                  <a:pt x="2016831" y="4878263"/>
                  <a:pt x="2016563" y="4861190"/>
                  <a:pt x="2024108" y="4853645"/>
                </a:cubicBezTo>
                <a:cubicBezTo>
                  <a:pt x="2034570" y="4843183"/>
                  <a:pt x="2049157" y="4837474"/>
                  <a:pt x="2059619" y="4827012"/>
                </a:cubicBezTo>
                <a:cubicBezTo>
                  <a:pt x="2075962" y="4810669"/>
                  <a:pt x="2091509" y="4793187"/>
                  <a:pt x="2104007" y="4773746"/>
                </a:cubicBezTo>
                <a:cubicBezTo>
                  <a:pt x="2146369" y="4707850"/>
                  <a:pt x="2138602" y="4686801"/>
                  <a:pt x="2175029" y="4613948"/>
                </a:cubicBezTo>
                <a:cubicBezTo>
                  <a:pt x="2193139" y="4577728"/>
                  <a:pt x="2206853" y="4553987"/>
                  <a:pt x="2219417" y="4516294"/>
                </a:cubicBezTo>
                <a:cubicBezTo>
                  <a:pt x="2223275" y="4504719"/>
                  <a:pt x="2225336" y="4492620"/>
                  <a:pt x="2228295" y="4480783"/>
                </a:cubicBezTo>
                <a:cubicBezTo>
                  <a:pt x="2225336" y="4451191"/>
                  <a:pt x="2223623" y="4421447"/>
                  <a:pt x="2219417" y="4392006"/>
                </a:cubicBezTo>
                <a:cubicBezTo>
                  <a:pt x="2216630" y="4372494"/>
                  <a:pt x="2207987" y="4348838"/>
                  <a:pt x="2201662" y="4329863"/>
                </a:cubicBezTo>
                <a:cubicBezTo>
                  <a:pt x="2208486" y="4193382"/>
                  <a:pt x="2184645" y="4193187"/>
                  <a:pt x="2228295" y="4116799"/>
                </a:cubicBezTo>
                <a:cubicBezTo>
                  <a:pt x="2233589" y="4107535"/>
                  <a:pt x="2240132" y="4099044"/>
                  <a:pt x="2246050" y="4090166"/>
                </a:cubicBezTo>
                <a:cubicBezTo>
                  <a:pt x="2262994" y="4005446"/>
                  <a:pt x="2239595" y="4079761"/>
                  <a:pt x="2281561" y="4019144"/>
                </a:cubicBezTo>
                <a:cubicBezTo>
                  <a:pt x="2301204" y="3990770"/>
                  <a:pt x="2314121" y="3957976"/>
                  <a:pt x="2334827" y="3930368"/>
                </a:cubicBezTo>
                <a:cubicBezTo>
                  <a:pt x="2343705" y="3918531"/>
                  <a:pt x="2353253" y="3907168"/>
                  <a:pt x="2361460" y="3894857"/>
                </a:cubicBezTo>
                <a:cubicBezTo>
                  <a:pt x="2371031" y="3880500"/>
                  <a:pt x="2377499" y="3864089"/>
                  <a:pt x="2388093" y="3850469"/>
                </a:cubicBezTo>
                <a:cubicBezTo>
                  <a:pt x="2398370" y="3837255"/>
                  <a:pt x="2414318" y="3828887"/>
                  <a:pt x="2423604" y="3814958"/>
                </a:cubicBezTo>
                <a:cubicBezTo>
                  <a:pt x="2463757" y="3754728"/>
                  <a:pt x="2444025" y="3776781"/>
                  <a:pt x="2476870" y="3743937"/>
                </a:cubicBezTo>
                <a:cubicBezTo>
                  <a:pt x="2482788" y="3732100"/>
                  <a:pt x="2488059" y="3719916"/>
                  <a:pt x="2494625" y="3708426"/>
                </a:cubicBezTo>
                <a:cubicBezTo>
                  <a:pt x="2499918" y="3699162"/>
                  <a:pt x="2507608" y="3691336"/>
                  <a:pt x="2512380" y="3681793"/>
                </a:cubicBezTo>
                <a:cubicBezTo>
                  <a:pt x="2518639" y="3669275"/>
                  <a:pt x="2533889" y="3628706"/>
                  <a:pt x="2539013" y="3610771"/>
                </a:cubicBezTo>
                <a:cubicBezTo>
                  <a:pt x="2542365" y="3599039"/>
                  <a:pt x="2544932" y="3587098"/>
                  <a:pt x="2547891" y="3575261"/>
                </a:cubicBezTo>
                <a:cubicBezTo>
                  <a:pt x="2541973" y="3513117"/>
                  <a:pt x="2537879" y="3450773"/>
                  <a:pt x="2530136" y="3388830"/>
                </a:cubicBezTo>
                <a:cubicBezTo>
                  <a:pt x="2527758" y="3369806"/>
                  <a:pt x="2510332" y="3342051"/>
                  <a:pt x="2503503" y="3326686"/>
                </a:cubicBezTo>
                <a:cubicBezTo>
                  <a:pt x="2439650" y="3183017"/>
                  <a:pt x="2476751" y="3242169"/>
                  <a:pt x="2432481" y="3175766"/>
                </a:cubicBezTo>
                <a:cubicBezTo>
                  <a:pt x="2424164" y="3134179"/>
                  <a:pt x="2425316" y="3125925"/>
                  <a:pt x="2405848" y="3086989"/>
                </a:cubicBezTo>
                <a:cubicBezTo>
                  <a:pt x="2401076" y="3077446"/>
                  <a:pt x="2392426" y="3070106"/>
                  <a:pt x="2388093" y="3060356"/>
                </a:cubicBezTo>
                <a:cubicBezTo>
                  <a:pt x="2380492" y="3043253"/>
                  <a:pt x="2377711" y="3024292"/>
                  <a:pt x="2370338" y="3007090"/>
                </a:cubicBezTo>
                <a:cubicBezTo>
                  <a:pt x="2359912" y="2982762"/>
                  <a:pt x="2334827" y="2936069"/>
                  <a:pt x="2334827" y="2936069"/>
                </a:cubicBezTo>
                <a:cubicBezTo>
                  <a:pt x="2331868" y="2918314"/>
                  <a:pt x="2332269" y="2899657"/>
                  <a:pt x="2325949" y="2882803"/>
                </a:cubicBezTo>
                <a:cubicBezTo>
                  <a:pt x="2323010" y="2874966"/>
                  <a:pt x="2311937" y="2872533"/>
                  <a:pt x="2308194" y="2865047"/>
                </a:cubicBezTo>
                <a:cubicBezTo>
                  <a:pt x="2267393" y="2783442"/>
                  <a:pt x="2312796" y="2834137"/>
                  <a:pt x="2272683" y="2794026"/>
                </a:cubicBezTo>
                <a:cubicBezTo>
                  <a:pt x="2262072" y="2762192"/>
                  <a:pt x="2241358" y="2691679"/>
                  <a:pt x="2219417" y="2669738"/>
                </a:cubicBezTo>
                <a:cubicBezTo>
                  <a:pt x="2210539" y="2660860"/>
                  <a:pt x="2200081" y="2653321"/>
                  <a:pt x="2192784" y="2643105"/>
                </a:cubicBezTo>
                <a:cubicBezTo>
                  <a:pt x="2185092" y="2632336"/>
                  <a:pt x="2182721" y="2618364"/>
                  <a:pt x="2175029" y="2607595"/>
                </a:cubicBezTo>
                <a:cubicBezTo>
                  <a:pt x="2167732" y="2597379"/>
                  <a:pt x="2156567" y="2590494"/>
                  <a:pt x="2148396" y="2580962"/>
                </a:cubicBezTo>
                <a:cubicBezTo>
                  <a:pt x="2075042" y="2495382"/>
                  <a:pt x="2173721" y="2597409"/>
                  <a:pt x="2086252" y="2509940"/>
                </a:cubicBezTo>
                <a:lnTo>
                  <a:pt x="2015231" y="2438919"/>
                </a:lnTo>
                <a:cubicBezTo>
                  <a:pt x="2009312" y="2433001"/>
                  <a:pt x="2004439" y="2425807"/>
                  <a:pt x="1997475" y="2421164"/>
                </a:cubicBezTo>
                <a:cubicBezTo>
                  <a:pt x="1988597" y="2415245"/>
                  <a:pt x="1978387" y="2410953"/>
                  <a:pt x="1970842" y="2403408"/>
                </a:cubicBezTo>
                <a:cubicBezTo>
                  <a:pt x="1960380" y="2392946"/>
                  <a:pt x="1953681" y="2379265"/>
                  <a:pt x="1944209" y="2367898"/>
                </a:cubicBezTo>
                <a:cubicBezTo>
                  <a:pt x="1938851" y="2361468"/>
                  <a:pt x="1932372" y="2356061"/>
                  <a:pt x="1926454" y="2350142"/>
                </a:cubicBezTo>
                <a:cubicBezTo>
                  <a:pt x="1940298" y="2267080"/>
                  <a:pt x="1918451" y="2318284"/>
                  <a:pt x="1961965" y="2279121"/>
                </a:cubicBezTo>
                <a:cubicBezTo>
                  <a:pt x="1983740" y="2259524"/>
                  <a:pt x="2024108" y="2216977"/>
                  <a:pt x="2024108" y="2216977"/>
                </a:cubicBezTo>
                <a:cubicBezTo>
                  <a:pt x="2027067" y="2208099"/>
                  <a:pt x="2025500" y="2195959"/>
                  <a:pt x="2032986" y="2190344"/>
                </a:cubicBezTo>
                <a:cubicBezTo>
                  <a:pt x="2089872" y="2147680"/>
                  <a:pt x="2079504" y="2175963"/>
                  <a:pt x="2121763" y="2154834"/>
                </a:cubicBezTo>
                <a:cubicBezTo>
                  <a:pt x="2242683" y="2094375"/>
                  <a:pt x="2097600" y="2161032"/>
                  <a:pt x="2201662" y="2101568"/>
                </a:cubicBezTo>
                <a:cubicBezTo>
                  <a:pt x="2209787" y="2096925"/>
                  <a:pt x="2219417" y="2095649"/>
                  <a:pt x="2228295" y="2092690"/>
                </a:cubicBezTo>
                <a:cubicBezTo>
                  <a:pt x="2234213" y="2083812"/>
                  <a:pt x="2241278" y="2075600"/>
                  <a:pt x="2246050" y="2066057"/>
                </a:cubicBezTo>
                <a:cubicBezTo>
                  <a:pt x="2256825" y="2044506"/>
                  <a:pt x="2257728" y="2017324"/>
                  <a:pt x="2263806" y="1995036"/>
                </a:cubicBezTo>
                <a:cubicBezTo>
                  <a:pt x="2268730" y="1976980"/>
                  <a:pt x="2276183" y="1959696"/>
                  <a:pt x="2281561" y="1941770"/>
                </a:cubicBezTo>
                <a:cubicBezTo>
                  <a:pt x="2285067" y="1930083"/>
                  <a:pt x="2284291" y="1916798"/>
                  <a:pt x="2290439" y="1906259"/>
                </a:cubicBezTo>
                <a:cubicBezTo>
                  <a:pt x="2305350" y="1880698"/>
                  <a:pt x="2343705" y="1835237"/>
                  <a:pt x="2343705" y="1835237"/>
                </a:cubicBezTo>
                <a:cubicBezTo>
                  <a:pt x="2346664" y="1826359"/>
                  <a:pt x="2347767" y="1816628"/>
                  <a:pt x="2352582" y="1808604"/>
                </a:cubicBezTo>
                <a:cubicBezTo>
                  <a:pt x="2356888" y="1801427"/>
                  <a:pt x="2365316" y="1797545"/>
                  <a:pt x="2370338" y="1790849"/>
                </a:cubicBezTo>
                <a:cubicBezTo>
                  <a:pt x="2395132" y="1757791"/>
                  <a:pt x="2406075" y="1745551"/>
                  <a:pt x="2414726" y="1710950"/>
                </a:cubicBezTo>
                <a:cubicBezTo>
                  <a:pt x="2418386" y="1696312"/>
                  <a:pt x="2419634" y="1681119"/>
                  <a:pt x="2423604" y="1666562"/>
                </a:cubicBezTo>
                <a:cubicBezTo>
                  <a:pt x="2428528" y="1648506"/>
                  <a:pt x="2441359" y="1613296"/>
                  <a:pt x="2441359" y="1613296"/>
                </a:cubicBezTo>
                <a:cubicBezTo>
                  <a:pt x="2438400" y="1539315"/>
                  <a:pt x="2437406" y="1465230"/>
                  <a:pt x="2432481" y="1391354"/>
                </a:cubicBezTo>
                <a:cubicBezTo>
                  <a:pt x="2431477" y="1376298"/>
                  <a:pt x="2428902" y="1361094"/>
                  <a:pt x="2423604" y="1346966"/>
                </a:cubicBezTo>
                <a:cubicBezTo>
                  <a:pt x="2419858" y="1336976"/>
                  <a:pt x="2411142" y="1329597"/>
                  <a:pt x="2405848" y="1320333"/>
                </a:cubicBezTo>
                <a:cubicBezTo>
                  <a:pt x="2399282" y="1308843"/>
                  <a:pt x="2392740" y="1297213"/>
                  <a:pt x="2388093" y="1284822"/>
                </a:cubicBezTo>
                <a:cubicBezTo>
                  <a:pt x="2383809" y="1273398"/>
                  <a:pt x="2386536" y="1259072"/>
                  <a:pt x="2379215" y="1249311"/>
                </a:cubicBezTo>
                <a:cubicBezTo>
                  <a:pt x="2367846" y="1234153"/>
                  <a:pt x="2349623" y="1225638"/>
                  <a:pt x="2334827" y="1213801"/>
                </a:cubicBezTo>
                <a:cubicBezTo>
                  <a:pt x="2331868" y="1204923"/>
                  <a:pt x="2330592" y="1195293"/>
                  <a:pt x="2325949" y="1187168"/>
                </a:cubicBezTo>
                <a:cubicBezTo>
                  <a:pt x="2310763" y="1160593"/>
                  <a:pt x="2293673" y="1146014"/>
                  <a:pt x="2272683" y="1125024"/>
                </a:cubicBezTo>
                <a:cubicBezTo>
                  <a:pt x="2260846" y="1101350"/>
                  <a:pt x="2255889" y="1072719"/>
                  <a:pt x="2237173" y="1054003"/>
                </a:cubicBezTo>
                <a:cubicBezTo>
                  <a:pt x="2193793" y="1010623"/>
                  <a:pt x="2229558" y="1040774"/>
                  <a:pt x="2175029" y="1009614"/>
                </a:cubicBezTo>
                <a:cubicBezTo>
                  <a:pt x="2165765" y="1004320"/>
                  <a:pt x="2158518" y="995233"/>
                  <a:pt x="2148396" y="991859"/>
                </a:cubicBezTo>
                <a:cubicBezTo>
                  <a:pt x="2131319" y="986167"/>
                  <a:pt x="2112885" y="985940"/>
                  <a:pt x="2095130" y="982981"/>
                </a:cubicBezTo>
                <a:cubicBezTo>
                  <a:pt x="2079884" y="971547"/>
                  <a:pt x="2051162" y="948979"/>
                  <a:pt x="2032986" y="938593"/>
                </a:cubicBezTo>
                <a:cubicBezTo>
                  <a:pt x="2021495" y="932027"/>
                  <a:pt x="2008966" y="927403"/>
                  <a:pt x="1997475" y="920837"/>
                </a:cubicBezTo>
                <a:cubicBezTo>
                  <a:pt x="1988211" y="915543"/>
                  <a:pt x="1980385" y="907854"/>
                  <a:pt x="1970842" y="903082"/>
                </a:cubicBezTo>
                <a:cubicBezTo>
                  <a:pt x="1923495" y="879409"/>
                  <a:pt x="1964117" y="913394"/>
                  <a:pt x="1908699" y="876449"/>
                </a:cubicBezTo>
                <a:cubicBezTo>
                  <a:pt x="1901735" y="871806"/>
                  <a:pt x="1897373" y="864052"/>
                  <a:pt x="1890943" y="858694"/>
                </a:cubicBezTo>
                <a:cubicBezTo>
                  <a:pt x="1879576" y="849222"/>
                  <a:pt x="1866799" y="841533"/>
                  <a:pt x="1855433" y="832061"/>
                </a:cubicBezTo>
                <a:cubicBezTo>
                  <a:pt x="1849003" y="826702"/>
                  <a:pt x="1844284" y="819444"/>
                  <a:pt x="1837677" y="814305"/>
                </a:cubicBezTo>
                <a:cubicBezTo>
                  <a:pt x="1817583" y="798677"/>
                  <a:pt x="1797362" y="783014"/>
                  <a:pt x="1775534" y="769917"/>
                </a:cubicBezTo>
                <a:cubicBezTo>
                  <a:pt x="1767510" y="765102"/>
                  <a:pt x="1757081" y="765584"/>
                  <a:pt x="1748901" y="761039"/>
                </a:cubicBezTo>
                <a:cubicBezTo>
                  <a:pt x="1730247" y="750676"/>
                  <a:pt x="1695635" y="725529"/>
                  <a:pt x="1695635" y="725529"/>
                </a:cubicBezTo>
                <a:cubicBezTo>
                  <a:pt x="1689716" y="716651"/>
                  <a:pt x="1684544" y="707228"/>
                  <a:pt x="1677879" y="698896"/>
                </a:cubicBezTo>
                <a:cubicBezTo>
                  <a:pt x="1672650" y="692360"/>
                  <a:pt x="1663867" y="688626"/>
                  <a:pt x="1660124" y="681140"/>
                </a:cubicBezTo>
                <a:cubicBezTo>
                  <a:pt x="1654668" y="670227"/>
                  <a:pt x="1654205" y="657467"/>
                  <a:pt x="1651246" y="645630"/>
                </a:cubicBezTo>
                <a:cubicBezTo>
                  <a:pt x="1648287" y="571649"/>
                  <a:pt x="1650545" y="497275"/>
                  <a:pt x="1642369" y="423688"/>
                </a:cubicBezTo>
                <a:cubicBezTo>
                  <a:pt x="1641445" y="415369"/>
                  <a:pt x="1628919" y="413110"/>
                  <a:pt x="1624613" y="405933"/>
                </a:cubicBezTo>
                <a:cubicBezTo>
                  <a:pt x="1602948" y="369825"/>
                  <a:pt x="1631661" y="386348"/>
                  <a:pt x="1597980" y="352667"/>
                </a:cubicBezTo>
                <a:cubicBezTo>
                  <a:pt x="1577410" y="332097"/>
                  <a:pt x="1552395" y="329874"/>
                  <a:pt x="1526959" y="317156"/>
                </a:cubicBezTo>
                <a:cubicBezTo>
                  <a:pt x="1511526" y="309439"/>
                  <a:pt x="1498004" y="298240"/>
                  <a:pt x="1482571" y="290523"/>
                </a:cubicBezTo>
                <a:cubicBezTo>
                  <a:pt x="1468317" y="283396"/>
                  <a:pt x="1452651" y="279446"/>
                  <a:pt x="1438182" y="272768"/>
                </a:cubicBezTo>
                <a:cubicBezTo>
                  <a:pt x="1414150" y="261676"/>
                  <a:pt x="1367161" y="237257"/>
                  <a:pt x="1367161" y="237257"/>
                </a:cubicBezTo>
                <a:cubicBezTo>
                  <a:pt x="1358283" y="228379"/>
                  <a:pt x="1350060" y="218795"/>
                  <a:pt x="1340528" y="210624"/>
                </a:cubicBezTo>
                <a:cubicBezTo>
                  <a:pt x="1253017" y="135615"/>
                  <a:pt x="1348670" y="222466"/>
                  <a:pt x="1278384" y="166236"/>
                </a:cubicBezTo>
                <a:cubicBezTo>
                  <a:pt x="1218469" y="118303"/>
                  <a:pt x="1329568" y="189843"/>
                  <a:pt x="1216240" y="121847"/>
                </a:cubicBezTo>
                <a:cubicBezTo>
                  <a:pt x="1210322" y="112969"/>
                  <a:pt x="1206515" y="102240"/>
                  <a:pt x="1198485" y="95214"/>
                </a:cubicBezTo>
                <a:cubicBezTo>
                  <a:pt x="1160913" y="62338"/>
                  <a:pt x="1155167" y="63019"/>
                  <a:pt x="1118586" y="50826"/>
                </a:cubicBezTo>
                <a:cubicBezTo>
                  <a:pt x="1109708" y="44907"/>
                  <a:pt x="1101496" y="37842"/>
                  <a:pt x="1091953" y="33070"/>
                </a:cubicBezTo>
                <a:cubicBezTo>
                  <a:pt x="958269" y="-33773"/>
                  <a:pt x="805006" y="20828"/>
                  <a:pt x="656947" y="24193"/>
                </a:cubicBezTo>
                <a:lnTo>
                  <a:pt x="594804" y="33070"/>
                </a:lnTo>
                <a:cubicBezTo>
                  <a:pt x="539556" y="39976"/>
                  <a:pt x="518856" y="38741"/>
                  <a:pt x="470516" y="50826"/>
                </a:cubicBezTo>
                <a:cubicBezTo>
                  <a:pt x="461438" y="53096"/>
                  <a:pt x="452761" y="56744"/>
                  <a:pt x="443883" y="59703"/>
                </a:cubicBezTo>
                <a:cubicBezTo>
                  <a:pt x="424439" y="79148"/>
                  <a:pt x="425628" y="80281"/>
                  <a:pt x="399495" y="95214"/>
                </a:cubicBezTo>
                <a:cubicBezTo>
                  <a:pt x="388004" y="101780"/>
                  <a:pt x="375475" y="106404"/>
                  <a:pt x="363984" y="112970"/>
                </a:cubicBezTo>
                <a:cubicBezTo>
                  <a:pt x="354720" y="118264"/>
                  <a:pt x="347158" y="126522"/>
                  <a:pt x="337351" y="130725"/>
                </a:cubicBezTo>
                <a:cubicBezTo>
                  <a:pt x="326136" y="135531"/>
                  <a:pt x="313572" y="136251"/>
                  <a:pt x="301840" y="139603"/>
                </a:cubicBezTo>
                <a:cubicBezTo>
                  <a:pt x="292842" y="142174"/>
                  <a:pt x="284085" y="145521"/>
                  <a:pt x="275207" y="148480"/>
                </a:cubicBezTo>
                <a:cubicBezTo>
                  <a:pt x="251358" y="220031"/>
                  <a:pt x="184951" y="163276"/>
                  <a:pt x="168675" y="183991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3C64FEA0-7CAA-4D52-9D19-A0911FA52620}"/>
              </a:ext>
            </a:extLst>
          </p:cNvPr>
          <p:cNvSpPr/>
          <p:nvPr/>
        </p:nvSpPr>
        <p:spPr>
          <a:xfrm>
            <a:off x="6054571" y="532660"/>
            <a:ext cx="2878964" cy="1466831"/>
          </a:xfrm>
          <a:custGeom>
            <a:avLst/>
            <a:gdLst>
              <a:gd name="connsiteX0" fmla="*/ 692458 w 2878964"/>
              <a:gd name="connsiteY0" fmla="*/ 941033 h 1466831"/>
              <a:gd name="connsiteX1" fmla="*/ 612559 w 2878964"/>
              <a:gd name="connsiteY1" fmla="*/ 932156 h 1466831"/>
              <a:gd name="connsiteX2" fmla="*/ 541538 w 2878964"/>
              <a:gd name="connsiteY2" fmla="*/ 923278 h 1466831"/>
              <a:gd name="connsiteX3" fmla="*/ 355107 w 2878964"/>
              <a:gd name="connsiteY3" fmla="*/ 914400 h 1466831"/>
              <a:gd name="connsiteX4" fmla="*/ 301841 w 2878964"/>
              <a:gd name="connsiteY4" fmla="*/ 887767 h 1466831"/>
              <a:gd name="connsiteX5" fmla="*/ 248575 w 2878964"/>
              <a:gd name="connsiteY5" fmla="*/ 852257 h 1466831"/>
              <a:gd name="connsiteX6" fmla="*/ 230819 w 2878964"/>
              <a:gd name="connsiteY6" fmla="*/ 834501 h 1466831"/>
              <a:gd name="connsiteX7" fmla="*/ 177553 w 2878964"/>
              <a:gd name="connsiteY7" fmla="*/ 790113 h 1466831"/>
              <a:gd name="connsiteX8" fmla="*/ 150920 w 2878964"/>
              <a:gd name="connsiteY8" fmla="*/ 736847 h 1466831"/>
              <a:gd name="connsiteX9" fmla="*/ 115410 w 2878964"/>
              <a:gd name="connsiteY9" fmla="*/ 692458 h 1466831"/>
              <a:gd name="connsiteX10" fmla="*/ 97654 w 2878964"/>
              <a:gd name="connsiteY10" fmla="*/ 648070 h 1466831"/>
              <a:gd name="connsiteX11" fmla="*/ 62144 w 2878964"/>
              <a:gd name="connsiteY11" fmla="*/ 603682 h 1466831"/>
              <a:gd name="connsiteX12" fmla="*/ 26633 w 2878964"/>
              <a:gd name="connsiteY12" fmla="*/ 559293 h 1466831"/>
              <a:gd name="connsiteX13" fmla="*/ 17755 w 2878964"/>
              <a:gd name="connsiteY13" fmla="*/ 532660 h 1466831"/>
              <a:gd name="connsiteX14" fmla="*/ 0 w 2878964"/>
              <a:gd name="connsiteY14" fmla="*/ 488272 h 1466831"/>
              <a:gd name="connsiteX15" fmla="*/ 17755 w 2878964"/>
              <a:gd name="connsiteY15" fmla="*/ 372862 h 1466831"/>
              <a:gd name="connsiteX16" fmla="*/ 35511 w 2878964"/>
              <a:gd name="connsiteY16" fmla="*/ 355107 h 1466831"/>
              <a:gd name="connsiteX17" fmla="*/ 88777 w 2878964"/>
              <a:gd name="connsiteY17" fmla="*/ 301841 h 1466831"/>
              <a:gd name="connsiteX18" fmla="*/ 142043 w 2878964"/>
              <a:gd name="connsiteY18" fmla="*/ 239697 h 1466831"/>
              <a:gd name="connsiteX19" fmla="*/ 186431 w 2878964"/>
              <a:gd name="connsiteY19" fmla="*/ 204187 h 1466831"/>
              <a:gd name="connsiteX20" fmla="*/ 213064 w 2878964"/>
              <a:gd name="connsiteY20" fmla="*/ 168676 h 1466831"/>
              <a:gd name="connsiteX21" fmla="*/ 248575 w 2878964"/>
              <a:gd name="connsiteY21" fmla="*/ 142043 h 1466831"/>
              <a:gd name="connsiteX22" fmla="*/ 337351 w 2878964"/>
              <a:gd name="connsiteY22" fmla="*/ 88777 h 1466831"/>
              <a:gd name="connsiteX23" fmla="*/ 363984 w 2878964"/>
              <a:gd name="connsiteY23" fmla="*/ 71022 h 1466831"/>
              <a:gd name="connsiteX24" fmla="*/ 417250 w 2878964"/>
              <a:gd name="connsiteY24" fmla="*/ 53266 h 1466831"/>
              <a:gd name="connsiteX25" fmla="*/ 443883 w 2878964"/>
              <a:gd name="connsiteY25" fmla="*/ 35511 h 1466831"/>
              <a:gd name="connsiteX26" fmla="*/ 497149 w 2878964"/>
              <a:gd name="connsiteY26" fmla="*/ 26633 h 1466831"/>
              <a:gd name="connsiteX27" fmla="*/ 523782 w 2878964"/>
              <a:gd name="connsiteY27" fmla="*/ 17756 h 1466831"/>
              <a:gd name="connsiteX28" fmla="*/ 772357 w 2878964"/>
              <a:gd name="connsiteY28" fmla="*/ 0 h 1466831"/>
              <a:gd name="connsiteX29" fmla="*/ 1109709 w 2878964"/>
              <a:gd name="connsiteY29" fmla="*/ 8878 h 1466831"/>
              <a:gd name="connsiteX30" fmla="*/ 1162975 w 2878964"/>
              <a:gd name="connsiteY30" fmla="*/ 26633 h 1466831"/>
              <a:gd name="connsiteX31" fmla="*/ 1198485 w 2878964"/>
              <a:gd name="connsiteY31" fmla="*/ 35511 h 1466831"/>
              <a:gd name="connsiteX32" fmla="*/ 1242874 w 2878964"/>
              <a:gd name="connsiteY32" fmla="*/ 44389 h 1466831"/>
              <a:gd name="connsiteX33" fmla="*/ 1269507 w 2878964"/>
              <a:gd name="connsiteY33" fmla="*/ 53266 h 1466831"/>
              <a:gd name="connsiteX34" fmla="*/ 1349406 w 2878964"/>
              <a:gd name="connsiteY34" fmla="*/ 62144 h 1466831"/>
              <a:gd name="connsiteX35" fmla="*/ 1411549 w 2878964"/>
              <a:gd name="connsiteY35" fmla="*/ 71022 h 1466831"/>
              <a:gd name="connsiteX36" fmla="*/ 1509204 w 2878964"/>
              <a:gd name="connsiteY36" fmla="*/ 97655 h 1466831"/>
              <a:gd name="connsiteX37" fmla="*/ 1544714 w 2878964"/>
              <a:gd name="connsiteY37" fmla="*/ 115410 h 1466831"/>
              <a:gd name="connsiteX38" fmla="*/ 1624613 w 2878964"/>
              <a:gd name="connsiteY38" fmla="*/ 133165 h 1466831"/>
              <a:gd name="connsiteX39" fmla="*/ 1704512 w 2878964"/>
              <a:gd name="connsiteY39" fmla="*/ 159798 h 1466831"/>
              <a:gd name="connsiteX40" fmla="*/ 1757779 w 2878964"/>
              <a:gd name="connsiteY40" fmla="*/ 177554 h 1466831"/>
              <a:gd name="connsiteX41" fmla="*/ 1784412 w 2878964"/>
              <a:gd name="connsiteY41" fmla="*/ 186431 h 1466831"/>
              <a:gd name="connsiteX42" fmla="*/ 1882066 w 2878964"/>
              <a:gd name="connsiteY42" fmla="*/ 204187 h 1466831"/>
              <a:gd name="connsiteX43" fmla="*/ 1979720 w 2878964"/>
              <a:gd name="connsiteY43" fmla="*/ 221942 h 1466831"/>
              <a:gd name="connsiteX44" fmla="*/ 2130641 w 2878964"/>
              <a:gd name="connsiteY44" fmla="*/ 230820 h 1466831"/>
              <a:gd name="connsiteX45" fmla="*/ 2219417 w 2878964"/>
              <a:gd name="connsiteY45" fmla="*/ 239697 h 1466831"/>
              <a:gd name="connsiteX46" fmla="*/ 2317072 w 2878964"/>
              <a:gd name="connsiteY46" fmla="*/ 257453 h 1466831"/>
              <a:gd name="connsiteX47" fmla="*/ 2352582 w 2878964"/>
              <a:gd name="connsiteY47" fmla="*/ 266330 h 1466831"/>
              <a:gd name="connsiteX48" fmla="*/ 2450237 w 2878964"/>
              <a:gd name="connsiteY48" fmla="*/ 284086 h 1466831"/>
              <a:gd name="connsiteX49" fmla="*/ 2547891 w 2878964"/>
              <a:gd name="connsiteY49" fmla="*/ 319596 h 1466831"/>
              <a:gd name="connsiteX50" fmla="*/ 2654423 w 2878964"/>
              <a:gd name="connsiteY50" fmla="*/ 346229 h 1466831"/>
              <a:gd name="connsiteX51" fmla="*/ 2681056 w 2878964"/>
              <a:gd name="connsiteY51" fmla="*/ 355107 h 1466831"/>
              <a:gd name="connsiteX52" fmla="*/ 2707689 w 2878964"/>
              <a:gd name="connsiteY52" fmla="*/ 363985 h 1466831"/>
              <a:gd name="connsiteX53" fmla="*/ 2769833 w 2878964"/>
              <a:gd name="connsiteY53" fmla="*/ 399495 h 1466831"/>
              <a:gd name="connsiteX54" fmla="*/ 2831977 w 2878964"/>
              <a:gd name="connsiteY54" fmla="*/ 443884 h 1466831"/>
              <a:gd name="connsiteX55" fmla="*/ 2849732 w 2878964"/>
              <a:gd name="connsiteY55" fmla="*/ 470517 h 1466831"/>
              <a:gd name="connsiteX56" fmla="*/ 2876365 w 2878964"/>
              <a:gd name="connsiteY56" fmla="*/ 497150 h 1466831"/>
              <a:gd name="connsiteX57" fmla="*/ 2858610 w 2878964"/>
              <a:gd name="connsiteY57" fmla="*/ 719091 h 1466831"/>
              <a:gd name="connsiteX58" fmla="*/ 2840854 w 2878964"/>
              <a:gd name="connsiteY58" fmla="*/ 772357 h 1466831"/>
              <a:gd name="connsiteX59" fmla="*/ 2805344 w 2878964"/>
              <a:gd name="connsiteY59" fmla="*/ 825623 h 1466831"/>
              <a:gd name="connsiteX60" fmla="*/ 2760955 w 2878964"/>
              <a:gd name="connsiteY60" fmla="*/ 887767 h 1466831"/>
              <a:gd name="connsiteX61" fmla="*/ 2681056 w 2878964"/>
              <a:gd name="connsiteY61" fmla="*/ 932156 h 1466831"/>
              <a:gd name="connsiteX62" fmla="*/ 2654423 w 2878964"/>
              <a:gd name="connsiteY62" fmla="*/ 949911 h 1466831"/>
              <a:gd name="connsiteX63" fmla="*/ 2592279 w 2878964"/>
              <a:gd name="connsiteY63" fmla="*/ 976544 h 1466831"/>
              <a:gd name="connsiteX64" fmla="*/ 2565646 w 2878964"/>
              <a:gd name="connsiteY64" fmla="*/ 994299 h 1466831"/>
              <a:gd name="connsiteX65" fmla="*/ 2494625 w 2878964"/>
              <a:gd name="connsiteY65" fmla="*/ 1012055 h 1466831"/>
              <a:gd name="connsiteX66" fmla="*/ 2459114 w 2878964"/>
              <a:gd name="connsiteY66" fmla="*/ 1020932 h 1466831"/>
              <a:gd name="connsiteX67" fmla="*/ 2414726 w 2878964"/>
              <a:gd name="connsiteY67" fmla="*/ 1029810 h 1466831"/>
              <a:gd name="connsiteX68" fmla="*/ 2352582 w 2878964"/>
              <a:gd name="connsiteY68" fmla="*/ 1047565 h 1466831"/>
              <a:gd name="connsiteX69" fmla="*/ 2281561 w 2878964"/>
              <a:gd name="connsiteY69" fmla="*/ 1056443 h 1466831"/>
              <a:gd name="connsiteX70" fmla="*/ 2104008 w 2878964"/>
              <a:gd name="connsiteY70" fmla="*/ 1074198 h 1466831"/>
              <a:gd name="connsiteX71" fmla="*/ 2059619 w 2878964"/>
              <a:gd name="connsiteY71" fmla="*/ 1109709 h 1466831"/>
              <a:gd name="connsiteX72" fmla="*/ 1970843 w 2878964"/>
              <a:gd name="connsiteY72" fmla="*/ 1171853 h 1466831"/>
              <a:gd name="connsiteX73" fmla="*/ 1944210 w 2878964"/>
              <a:gd name="connsiteY73" fmla="*/ 1189608 h 1466831"/>
              <a:gd name="connsiteX74" fmla="*/ 1882066 w 2878964"/>
              <a:gd name="connsiteY74" fmla="*/ 1207363 h 1466831"/>
              <a:gd name="connsiteX75" fmla="*/ 1855433 w 2878964"/>
              <a:gd name="connsiteY75" fmla="*/ 1216241 h 1466831"/>
              <a:gd name="connsiteX76" fmla="*/ 1811045 w 2878964"/>
              <a:gd name="connsiteY76" fmla="*/ 1269507 h 1466831"/>
              <a:gd name="connsiteX77" fmla="*/ 1775534 w 2878964"/>
              <a:gd name="connsiteY77" fmla="*/ 1287262 h 1466831"/>
              <a:gd name="connsiteX78" fmla="*/ 1757779 w 2878964"/>
              <a:gd name="connsiteY78" fmla="*/ 1305018 h 1466831"/>
              <a:gd name="connsiteX79" fmla="*/ 1704512 w 2878964"/>
              <a:gd name="connsiteY79" fmla="*/ 1322773 h 1466831"/>
              <a:gd name="connsiteX80" fmla="*/ 1677879 w 2878964"/>
              <a:gd name="connsiteY80" fmla="*/ 1331651 h 1466831"/>
              <a:gd name="connsiteX81" fmla="*/ 1597980 w 2878964"/>
              <a:gd name="connsiteY81" fmla="*/ 1358284 h 1466831"/>
              <a:gd name="connsiteX82" fmla="*/ 1562470 w 2878964"/>
              <a:gd name="connsiteY82" fmla="*/ 1376039 h 1466831"/>
              <a:gd name="connsiteX83" fmla="*/ 1473693 w 2878964"/>
              <a:gd name="connsiteY83" fmla="*/ 1429305 h 1466831"/>
              <a:gd name="connsiteX84" fmla="*/ 1438182 w 2878964"/>
              <a:gd name="connsiteY84" fmla="*/ 1438183 h 1466831"/>
              <a:gd name="connsiteX85" fmla="*/ 1411549 w 2878964"/>
              <a:gd name="connsiteY85" fmla="*/ 1455938 h 1466831"/>
              <a:gd name="connsiteX86" fmla="*/ 1269507 w 2878964"/>
              <a:gd name="connsiteY86" fmla="*/ 1455938 h 1466831"/>
              <a:gd name="connsiteX87" fmla="*/ 1242874 w 2878964"/>
              <a:gd name="connsiteY87" fmla="*/ 1447060 h 1466831"/>
              <a:gd name="connsiteX88" fmla="*/ 1207363 w 2878964"/>
              <a:gd name="connsiteY88" fmla="*/ 1429305 h 1466831"/>
              <a:gd name="connsiteX89" fmla="*/ 1091953 w 2878964"/>
              <a:gd name="connsiteY89" fmla="*/ 1393794 h 1466831"/>
              <a:gd name="connsiteX90" fmla="*/ 994299 w 2878964"/>
              <a:gd name="connsiteY90" fmla="*/ 1349406 h 1466831"/>
              <a:gd name="connsiteX91" fmla="*/ 923278 w 2878964"/>
              <a:gd name="connsiteY91" fmla="*/ 1331651 h 1466831"/>
              <a:gd name="connsiteX92" fmla="*/ 878889 w 2878964"/>
              <a:gd name="connsiteY92" fmla="*/ 1313895 h 1466831"/>
              <a:gd name="connsiteX93" fmla="*/ 825623 w 2878964"/>
              <a:gd name="connsiteY93" fmla="*/ 1296140 h 1466831"/>
              <a:gd name="connsiteX94" fmla="*/ 790112 w 2878964"/>
              <a:gd name="connsiteY94" fmla="*/ 1278385 h 1466831"/>
              <a:gd name="connsiteX95" fmla="*/ 736846 w 2878964"/>
              <a:gd name="connsiteY95" fmla="*/ 1260629 h 1466831"/>
              <a:gd name="connsiteX96" fmla="*/ 656947 w 2878964"/>
              <a:gd name="connsiteY96" fmla="*/ 1233996 h 1466831"/>
              <a:gd name="connsiteX97" fmla="*/ 603681 w 2878964"/>
              <a:gd name="connsiteY97" fmla="*/ 1207363 h 1466831"/>
              <a:gd name="connsiteX98" fmla="*/ 514905 w 2878964"/>
              <a:gd name="connsiteY98" fmla="*/ 1171853 h 1466831"/>
              <a:gd name="connsiteX99" fmla="*/ 488272 w 2878964"/>
              <a:gd name="connsiteY99" fmla="*/ 1154097 h 1466831"/>
              <a:gd name="connsiteX100" fmla="*/ 417250 w 2878964"/>
              <a:gd name="connsiteY100" fmla="*/ 1109709 h 1466831"/>
              <a:gd name="connsiteX101" fmla="*/ 426128 w 2878964"/>
              <a:gd name="connsiteY101" fmla="*/ 1074198 h 1466831"/>
              <a:gd name="connsiteX102" fmla="*/ 443883 w 2878964"/>
              <a:gd name="connsiteY102" fmla="*/ 1047565 h 1466831"/>
              <a:gd name="connsiteX103" fmla="*/ 435006 w 2878964"/>
              <a:gd name="connsiteY103" fmla="*/ 985422 h 1466831"/>
              <a:gd name="connsiteX104" fmla="*/ 390617 w 2878964"/>
              <a:gd name="connsiteY104" fmla="*/ 941033 h 1466831"/>
              <a:gd name="connsiteX105" fmla="*/ 355107 w 2878964"/>
              <a:gd name="connsiteY105" fmla="*/ 905523 h 146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2878964" h="1466831">
                <a:moveTo>
                  <a:pt x="692458" y="941033"/>
                </a:moveTo>
                <a:lnTo>
                  <a:pt x="612559" y="932156"/>
                </a:lnTo>
                <a:cubicBezTo>
                  <a:pt x="588864" y="929368"/>
                  <a:pt x="565339" y="924920"/>
                  <a:pt x="541538" y="923278"/>
                </a:cubicBezTo>
                <a:cubicBezTo>
                  <a:pt x="479471" y="918997"/>
                  <a:pt x="417251" y="917359"/>
                  <a:pt x="355107" y="914400"/>
                </a:cubicBezTo>
                <a:cubicBezTo>
                  <a:pt x="328413" y="905503"/>
                  <a:pt x="324789" y="906890"/>
                  <a:pt x="301841" y="887767"/>
                </a:cubicBezTo>
                <a:cubicBezTo>
                  <a:pt x="257509" y="850823"/>
                  <a:pt x="295378" y="867857"/>
                  <a:pt x="248575" y="852257"/>
                </a:cubicBezTo>
                <a:cubicBezTo>
                  <a:pt x="242656" y="846338"/>
                  <a:pt x="237355" y="839730"/>
                  <a:pt x="230819" y="834501"/>
                </a:cubicBezTo>
                <a:cubicBezTo>
                  <a:pt x="195902" y="806568"/>
                  <a:pt x="209186" y="828073"/>
                  <a:pt x="177553" y="790113"/>
                </a:cubicBezTo>
                <a:cubicBezTo>
                  <a:pt x="145753" y="751952"/>
                  <a:pt x="170938" y="776884"/>
                  <a:pt x="150920" y="736847"/>
                </a:cubicBezTo>
                <a:cubicBezTo>
                  <a:pt x="139721" y="714449"/>
                  <a:pt x="131924" y="708973"/>
                  <a:pt x="115410" y="692458"/>
                </a:cubicBezTo>
                <a:cubicBezTo>
                  <a:pt x="109491" y="677662"/>
                  <a:pt x="105853" y="661735"/>
                  <a:pt x="97654" y="648070"/>
                </a:cubicBezTo>
                <a:cubicBezTo>
                  <a:pt x="87905" y="631822"/>
                  <a:pt x="74475" y="618068"/>
                  <a:pt x="62144" y="603682"/>
                </a:cubicBezTo>
                <a:cubicBezTo>
                  <a:pt x="42325" y="580560"/>
                  <a:pt x="42043" y="590113"/>
                  <a:pt x="26633" y="559293"/>
                </a:cubicBezTo>
                <a:cubicBezTo>
                  <a:pt x="22448" y="550923"/>
                  <a:pt x="21041" y="541422"/>
                  <a:pt x="17755" y="532660"/>
                </a:cubicBezTo>
                <a:cubicBezTo>
                  <a:pt x="12160" y="517739"/>
                  <a:pt x="5918" y="503068"/>
                  <a:pt x="0" y="488272"/>
                </a:cubicBezTo>
                <a:cubicBezTo>
                  <a:pt x="575" y="483096"/>
                  <a:pt x="6773" y="394825"/>
                  <a:pt x="17755" y="372862"/>
                </a:cubicBezTo>
                <a:cubicBezTo>
                  <a:pt x="21498" y="365376"/>
                  <a:pt x="30282" y="361643"/>
                  <a:pt x="35511" y="355107"/>
                </a:cubicBezTo>
                <a:cubicBezTo>
                  <a:pt x="74457" y="306425"/>
                  <a:pt x="26724" y="348380"/>
                  <a:pt x="88777" y="301841"/>
                </a:cubicBezTo>
                <a:cubicBezTo>
                  <a:pt x="110828" y="268764"/>
                  <a:pt x="106816" y="271010"/>
                  <a:pt x="142043" y="239697"/>
                </a:cubicBezTo>
                <a:cubicBezTo>
                  <a:pt x="156205" y="227109"/>
                  <a:pt x="173033" y="217585"/>
                  <a:pt x="186431" y="204187"/>
                </a:cubicBezTo>
                <a:cubicBezTo>
                  <a:pt x="196893" y="193725"/>
                  <a:pt x="202602" y="179138"/>
                  <a:pt x="213064" y="168676"/>
                </a:cubicBezTo>
                <a:cubicBezTo>
                  <a:pt x="223526" y="158214"/>
                  <a:pt x="236453" y="150528"/>
                  <a:pt x="248575" y="142043"/>
                </a:cubicBezTo>
                <a:cubicBezTo>
                  <a:pt x="345095" y="74479"/>
                  <a:pt x="262759" y="131401"/>
                  <a:pt x="337351" y="88777"/>
                </a:cubicBezTo>
                <a:cubicBezTo>
                  <a:pt x="346615" y="83483"/>
                  <a:pt x="354234" y="75355"/>
                  <a:pt x="363984" y="71022"/>
                </a:cubicBezTo>
                <a:cubicBezTo>
                  <a:pt x="381087" y="63421"/>
                  <a:pt x="401677" y="63648"/>
                  <a:pt x="417250" y="53266"/>
                </a:cubicBezTo>
                <a:cubicBezTo>
                  <a:pt x="426128" y="47348"/>
                  <a:pt x="433761" y="38885"/>
                  <a:pt x="443883" y="35511"/>
                </a:cubicBezTo>
                <a:cubicBezTo>
                  <a:pt x="460960" y="29819"/>
                  <a:pt x="479577" y="30538"/>
                  <a:pt x="497149" y="26633"/>
                </a:cubicBezTo>
                <a:cubicBezTo>
                  <a:pt x="506284" y="24603"/>
                  <a:pt x="514552" y="19294"/>
                  <a:pt x="523782" y="17756"/>
                </a:cubicBezTo>
                <a:cubicBezTo>
                  <a:pt x="593458" y="6143"/>
                  <a:pt x="715975" y="2968"/>
                  <a:pt x="772357" y="0"/>
                </a:cubicBezTo>
                <a:cubicBezTo>
                  <a:pt x="884808" y="2959"/>
                  <a:pt x="997480" y="1226"/>
                  <a:pt x="1109709" y="8878"/>
                </a:cubicBezTo>
                <a:cubicBezTo>
                  <a:pt x="1128381" y="10151"/>
                  <a:pt x="1144818" y="22094"/>
                  <a:pt x="1162975" y="26633"/>
                </a:cubicBezTo>
                <a:cubicBezTo>
                  <a:pt x="1174812" y="29592"/>
                  <a:pt x="1186575" y="32864"/>
                  <a:pt x="1198485" y="35511"/>
                </a:cubicBezTo>
                <a:cubicBezTo>
                  <a:pt x="1213215" y="38784"/>
                  <a:pt x="1228235" y="40729"/>
                  <a:pt x="1242874" y="44389"/>
                </a:cubicBezTo>
                <a:cubicBezTo>
                  <a:pt x="1251952" y="46659"/>
                  <a:pt x="1260277" y="51728"/>
                  <a:pt x="1269507" y="53266"/>
                </a:cubicBezTo>
                <a:cubicBezTo>
                  <a:pt x="1295939" y="57671"/>
                  <a:pt x="1322816" y="58820"/>
                  <a:pt x="1349406" y="62144"/>
                </a:cubicBezTo>
                <a:cubicBezTo>
                  <a:pt x="1370169" y="64739"/>
                  <a:pt x="1390835" y="68063"/>
                  <a:pt x="1411549" y="71022"/>
                </a:cubicBezTo>
                <a:cubicBezTo>
                  <a:pt x="1479130" y="93549"/>
                  <a:pt x="1446463" y="85106"/>
                  <a:pt x="1509204" y="97655"/>
                </a:cubicBezTo>
                <a:cubicBezTo>
                  <a:pt x="1521041" y="103573"/>
                  <a:pt x="1532323" y="110763"/>
                  <a:pt x="1544714" y="115410"/>
                </a:cubicBezTo>
                <a:cubicBezTo>
                  <a:pt x="1559047" y="120785"/>
                  <a:pt x="1612554" y="130753"/>
                  <a:pt x="1624613" y="133165"/>
                </a:cubicBezTo>
                <a:cubicBezTo>
                  <a:pt x="1689722" y="165720"/>
                  <a:pt x="1628788" y="139146"/>
                  <a:pt x="1704512" y="159798"/>
                </a:cubicBezTo>
                <a:cubicBezTo>
                  <a:pt x="1722569" y="164723"/>
                  <a:pt x="1740023" y="171636"/>
                  <a:pt x="1757779" y="177554"/>
                </a:cubicBezTo>
                <a:cubicBezTo>
                  <a:pt x="1766657" y="180513"/>
                  <a:pt x="1775236" y="184596"/>
                  <a:pt x="1784412" y="186431"/>
                </a:cubicBezTo>
                <a:cubicBezTo>
                  <a:pt x="1893998" y="208349"/>
                  <a:pt x="1757196" y="181484"/>
                  <a:pt x="1882066" y="204187"/>
                </a:cubicBezTo>
                <a:cubicBezTo>
                  <a:pt x="1907981" y="208899"/>
                  <a:pt x="1954663" y="219763"/>
                  <a:pt x="1979720" y="221942"/>
                </a:cubicBezTo>
                <a:cubicBezTo>
                  <a:pt x="2029925" y="226308"/>
                  <a:pt x="2080385" y="227097"/>
                  <a:pt x="2130641" y="230820"/>
                </a:cubicBezTo>
                <a:cubicBezTo>
                  <a:pt x="2160299" y="233017"/>
                  <a:pt x="2189825" y="236738"/>
                  <a:pt x="2219417" y="239697"/>
                </a:cubicBezTo>
                <a:cubicBezTo>
                  <a:pt x="2299951" y="259831"/>
                  <a:pt x="2200451" y="236249"/>
                  <a:pt x="2317072" y="257453"/>
                </a:cubicBezTo>
                <a:cubicBezTo>
                  <a:pt x="2329076" y="259636"/>
                  <a:pt x="2340672" y="263683"/>
                  <a:pt x="2352582" y="266330"/>
                </a:cubicBezTo>
                <a:cubicBezTo>
                  <a:pt x="2389811" y="274603"/>
                  <a:pt x="2411684" y="277660"/>
                  <a:pt x="2450237" y="284086"/>
                </a:cubicBezTo>
                <a:cubicBezTo>
                  <a:pt x="2479656" y="295853"/>
                  <a:pt x="2517496" y="311997"/>
                  <a:pt x="2547891" y="319596"/>
                </a:cubicBezTo>
                <a:cubicBezTo>
                  <a:pt x="2691335" y="355457"/>
                  <a:pt x="2509513" y="297926"/>
                  <a:pt x="2654423" y="346229"/>
                </a:cubicBezTo>
                <a:lnTo>
                  <a:pt x="2681056" y="355107"/>
                </a:lnTo>
                <a:cubicBezTo>
                  <a:pt x="2689934" y="358066"/>
                  <a:pt x="2699903" y="358794"/>
                  <a:pt x="2707689" y="363985"/>
                </a:cubicBezTo>
                <a:cubicBezTo>
                  <a:pt x="2772587" y="407249"/>
                  <a:pt x="2690975" y="354433"/>
                  <a:pt x="2769833" y="399495"/>
                </a:cubicBezTo>
                <a:cubicBezTo>
                  <a:pt x="2788001" y="409877"/>
                  <a:pt x="2816741" y="432457"/>
                  <a:pt x="2831977" y="443884"/>
                </a:cubicBezTo>
                <a:cubicBezTo>
                  <a:pt x="2837895" y="452762"/>
                  <a:pt x="2842902" y="462320"/>
                  <a:pt x="2849732" y="470517"/>
                </a:cubicBezTo>
                <a:cubicBezTo>
                  <a:pt x="2857769" y="480162"/>
                  <a:pt x="2875322" y="484638"/>
                  <a:pt x="2876365" y="497150"/>
                </a:cubicBezTo>
                <a:cubicBezTo>
                  <a:pt x="2881947" y="564135"/>
                  <a:pt x="2879626" y="649039"/>
                  <a:pt x="2858610" y="719091"/>
                </a:cubicBezTo>
                <a:cubicBezTo>
                  <a:pt x="2853232" y="737018"/>
                  <a:pt x="2851236" y="756784"/>
                  <a:pt x="2840854" y="772357"/>
                </a:cubicBezTo>
                <a:lnTo>
                  <a:pt x="2805344" y="825623"/>
                </a:lnTo>
                <a:cubicBezTo>
                  <a:pt x="2795262" y="840746"/>
                  <a:pt x="2771968" y="876754"/>
                  <a:pt x="2760955" y="887767"/>
                </a:cubicBezTo>
                <a:cubicBezTo>
                  <a:pt x="2726032" y="922690"/>
                  <a:pt x="2724819" y="910274"/>
                  <a:pt x="2681056" y="932156"/>
                </a:cubicBezTo>
                <a:cubicBezTo>
                  <a:pt x="2671513" y="936928"/>
                  <a:pt x="2663687" y="944618"/>
                  <a:pt x="2654423" y="949911"/>
                </a:cubicBezTo>
                <a:cubicBezTo>
                  <a:pt x="2525103" y="1023806"/>
                  <a:pt x="2691881" y="926743"/>
                  <a:pt x="2592279" y="976544"/>
                </a:cubicBezTo>
                <a:cubicBezTo>
                  <a:pt x="2582736" y="981316"/>
                  <a:pt x="2575189" y="989527"/>
                  <a:pt x="2565646" y="994299"/>
                </a:cubicBezTo>
                <a:cubicBezTo>
                  <a:pt x="2546609" y="1003818"/>
                  <a:pt x="2512860" y="1008003"/>
                  <a:pt x="2494625" y="1012055"/>
                </a:cubicBezTo>
                <a:cubicBezTo>
                  <a:pt x="2482714" y="1014702"/>
                  <a:pt x="2471025" y="1018285"/>
                  <a:pt x="2459114" y="1020932"/>
                </a:cubicBezTo>
                <a:cubicBezTo>
                  <a:pt x="2444384" y="1024205"/>
                  <a:pt x="2429364" y="1026150"/>
                  <a:pt x="2414726" y="1029810"/>
                </a:cubicBezTo>
                <a:cubicBezTo>
                  <a:pt x="2372501" y="1040367"/>
                  <a:pt x="2402409" y="1039261"/>
                  <a:pt x="2352582" y="1047565"/>
                </a:cubicBezTo>
                <a:cubicBezTo>
                  <a:pt x="2329049" y="1051487"/>
                  <a:pt x="2305283" y="1053901"/>
                  <a:pt x="2281561" y="1056443"/>
                </a:cubicBezTo>
                <a:lnTo>
                  <a:pt x="2104008" y="1074198"/>
                </a:lnTo>
                <a:cubicBezTo>
                  <a:pt x="2038162" y="1118097"/>
                  <a:pt x="2110218" y="1067544"/>
                  <a:pt x="2059619" y="1109709"/>
                </a:cubicBezTo>
                <a:cubicBezTo>
                  <a:pt x="2033325" y="1131621"/>
                  <a:pt x="1998508" y="1153410"/>
                  <a:pt x="1970843" y="1171853"/>
                </a:cubicBezTo>
                <a:cubicBezTo>
                  <a:pt x="1961965" y="1177771"/>
                  <a:pt x="1954332" y="1186234"/>
                  <a:pt x="1944210" y="1189608"/>
                </a:cubicBezTo>
                <a:cubicBezTo>
                  <a:pt x="1880353" y="1210894"/>
                  <a:pt x="1960097" y="1185069"/>
                  <a:pt x="1882066" y="1207363"/>
                </a:cubicBezTo>
                <a:cubicBezTo>
                  <a:pt x="1873068" y="1209934"/>
                  <a:pt x="1864311" y="1213282"/>
                  <a:pt x="1855433" y="1216241"/>
                </a:cubicBezTo>
                <a:cubicBezTo>
                  <a:pt x="1841276" y="1237478"/>
                  <a:pt x="1832795" y="1253972"/>
                  <a:pt x="1811045" y="1269507"/>
                </a:cubicBezTo>
                <a:cubicBezTo>
                  <a:pt x="1800276" y="1277199"/>
                  <a:pt x="1787371" y="1281344"/>
                  <a:pt x="1775534" y="1287262"/>
                </a:cubicBezTo>
                <a:cubicBezTo>
                  <a:pt x="1769616" y="1293181"/>
                  <a:pt x="1765265" y="1301275"/>
                  <a:pt x="1757779" y="1305018"/>
                </a:cubicBezTo>
                <a:cubicBezTo>
                  <a:pt x="1741039" y="1313388"/>
                  <a:pt x="1722268" y="1316855"/>
                  <a:pt x="1704512" y="1322773"/>
                </a:cubicBezTo>
                <a:lnTo>
                  <a:pt x="1677879" y="1331651"/>
                </a:lnTo>
                <a:cubicBezTo>
                  <a:pt x="1651246" y="1340529"/>
                  <a:pt x="1623090" y="1345729"/>
                  <a:pt x="1597980" y="1358284"/>
                </a:cubicBezTo>
                <a:cubicBezTo>
                  <a:pt x="1586143" y="1364202"/>
                  <a:pt x="1573818" y="1369230"/>
                  <a:pt x="1562470" y="1376039"/>
                </a:cubicBezTo>
                <a:cubicBezTo>
                  <a:pt x="1528051" y="1396691"/>
                  <a:pt x="1509773" y="1415775"/>
                  <a:pt x="1473693" y="1429305"/>
                </a:cubicBezTo>
                <a:cubicBezTo>
                  <a:pt x="1462269" y="1433589"/>
                  <a:pt x="1450019" y="1435224"/>
                  <a:pt x="1438182" y="1438183"/>
                </a:cubicBezTo>
                <a:cubicBezTo>
                  <a:pt x="1429304" y="1444101"/>
                  <a:pt x="1421092" y="1451166"/>
                  <a:pt x="1411549" y="1455938"/>
                </a:cubicBezTo>
                <a:cubicBezTo>
                  <a:pt x="1366580" y="1478423"/>
                  <a:pt x="1318931" y="1459740"/>
                  <a:pt x="1269507" y="1455938"/>
                </a:cubicBezTo>
                <a:cubicBezTo>
                  <a:pt x="1260629" y="1452979"/>
                  <a:pt x="1251475" y="1450746"/>
                  <a:pt x="1242874" y="1447060"/>
                </a:cubicBezTo>
                <a:cubicBezTo>
                  <a:pt x="1230710" y="1441847"/>
                  <a:pt x="1219754" y="1433952"/>
                  <a:pt x="1207363" y="1429305"/>
                </a:cubicBezTo>
                <a:cubicBezTo>
                  <a:pt x="1134884" y="1402126"/>
                  <a:pt x="1205820" y="1450728"/>
                  <a:pt x="1091953" y="1393794"/>
                </a:cubicBezTo>
                <a:cubicBezTo>
                  <a:pt x="1061994" y="1378815"/>
                  <a:pt x="1026966" y="1359457"/>
                  <a:pt x="994299" y="1349406"/>
                </a:cubicBezTo>
                <a:cubicBezTo>
                  <a:pt x="970976" y="1342230"/>
                  <a:pt x="945935" y="1340714"/>
                  <a:pt x="923278" y="1331651"/>
                </a:cubicBezTo>
                <a:cubicBezTo>
                  <a:pt x="908482" y="1325732"/>
                  <a:pt x="893866" y="1319341"/>
                  <a:pt x="878889" y="1313895"/>
                </a:cubicBezTo>
                <a:cubicBezTo>
                  <a:pt x="861300" y="1307499"/>
                  <a:pt x="843000" y="1303091"/>
                  <a:pt x="825623" y="1296140"/>
                </a:cubicBezTo>
                <a:cubicBezTo>
                  <a:pt x="813335" y="1291225"/>
                  <a:pt x="802400" y="1283300"/>
                  <a:pt x="790112" y="1278385"/>
                </a:cubicBezTo>
                <a:cubicBezTo>
                  <a:pt x="772735" y="1271434"/>
                  <a:pt x="754435" y="1267025"/>
                  <a:pt x="736846" y="1260629"/>
                </a:cubicBezTo>
                <a:cubicBezTo>
                  <a:pt x="663304" y="1233886"/>
                  <a:pt x="721566" y="1250151"/>
                  <a:pt x="656947" y="1233996"/>
                </a:cubicBezTo>
                <a:cubicBezTo>
                  <a:pt x="580617" y="1183111"/>
                  <a:pt x="677194" y="1244120"/>
                  <a:pt x="603681" y="1207363"/>
                </a:cubicBezTo>
                <a:cubicBezTo>
                  <a:pt x="527247" y="1169146"/>
                  <a:pt x="592922" y="1187455"/>
                  <a:pt x="514905" y="1171853"/>
                </a:cubicBezTo>
                <a:cubicBezTo>
                  <a:pt x="506027" y="1165934"/>
                  <a:pt x="497320" y="1159752"/>
                  <a:pt x="488272" y="1154097"/>
                </a:cubicBezTo>
                <a:cubicBezTo>
                  <a:pt x="402583" y="1100541"/>
                  <a:pt x="478121" y="1150289"/>
                  <a:pt x="417250" y="1109709"/>
                </a:cubicBezTo>
                <a:cubicBezTo>
                  <a:pt x="420209" y="1097872"/>
                  <a:pt x="421322" y="1085413"/>
                  <a:pt x="426128" y="1074198"/>
                </a:cubicBezTo>
                <a:cubicBezTo>
                  <a:pt x="430331" y="1064391"/>
                  <a:pt x="442821" y="1058182"/>
                  <a:pt x="443883" y="1047565"/>
                </a:cubicBezTo>
                <a:cubicBezTo>
                  <a:pt x="445965" y="1026744"/>
                  <a:pt x="444364" y="1004138"/>
                  <a:pt x="435006" y="985422"/>
                </a:cubicBezTo>
                <a:cubicBezTo>
                  <a:pt x="425648" y="966706"/>
                  <a:pt x="405413" y="955829"/>
                  <a:pt x="390617" y="941033"/>
                </a:cubicBezTo>
                <a:lnTo>
                  <a:pt x="355107" y="905523"/>
                </a:ln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422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020BD8-3538-4D05-9E5A-F3566F2D89F9}"/>
              </a:ext>
            </a:extLst>
          </p:cNvPr>
          <p:cNvSpPr/>
          <p:nvPr/>
        </p:nvSpPr>
        <p:spPr>
          <a:xfrm>
            <a:off x="0" y="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景點範圍</a:t>
            </a:r>
          </a:p>
        </p:txBody>
      </p:sp>
      <p:sp>
        <p:nvSpPr>
          <p:cNvPr id="6" name="圓柱形 5">
            <a:extLst>
              <a:ext uri="{FF2B5EF4-FFF2-40B4-BE49-F238E27FC236}">
                <a16:creationId xmlns:a16="http://schemas.microsoft.com/office/drawing/2014/main" id="{2F171385-3AF4-4ABC-AF29-8F9EA5A1D6EB}"/>
              </a:ext>
            </a:extLst>
          </p:cNvPr>
          <p:cNvSpPr/>
          <p:nvPr/>
        </p:nvSpPr>
        <p:spPr>
          <a:xfrm>
            <a:off x="5213230" y="317240"/>
            <a:ext cx="1234224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B6B5F696-BC77-44E1-8C39-AED1D254EF5A}"/>
              </a:ext>
            </a:extLst>
          </p:cNvPr>
          <p:cNvCxnSpPr>
            <a:cxnSpLocks/>
          </p:cNvCxnSpPr>
          <p:nvPr/>
        </p:nvCxnSpPr>
        <p:spPr>
          <a:xfrm>
            <a:off x="5821011" y="114823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8F638021-4D14-4155-8AC2-772F0748715F}"/>
              </a:ext>
            </a:extLst>
          </p:cNvPr>
          <p:cNvSpPr/>
          <p:nvPr/>
        </p:nvSpPr>
        <p:spPr>
          <a:xfrm>
            <a:off x="3927574" y="1467826"/>
            <a:ext cx="3786874" cy="845895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是否為郊區或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都市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7B8F5512-FBB2-4A84-A067-634A7A2422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95522" y="1909699"/>
            <a:ext cx="646310" cy="608458"/>
          </a:xfrm>
          <a:prstGeom prst="bentConnector3">
            <a:avLst>
              <a:gd name="adj1" fmla="val -52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326A9F4-7F29-4018-859F-12943410E917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3153748" y="1890773"/>
            <a:ext cx="773827" cy="646309"/>
          </a:xfrm>
          <a:prstGeom prst="bentConnector3">
            <a:avLst>
              <a:gd name="adj1" fmla="val 9823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65FA20B-58A1-4599-BFCE-585DFAF71C14}"/>
              </a:ext>
            </a:extLst>
          </p:cNvPr>
          <p:cNvSpPr/>
          <p:nvPr/>
        </p:nvSpPr>
        <p:spPr>
          <a:xfrm>
            <a:off x="7618567" y="134723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郊區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2C0ACA1-BFC8-4BFC-9E69-A5B9C6572677}"/>
              </a:ext>
            </a:extLst>
          </p:cNvPr>
          <p:cNvSpPr/>
          <p:nvPr/>
        </p:nvSpPr>
        <p:spPr>
          <a:xfrm>
            <a:off x="2982398" y="136020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都市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240357-9C96-40A4-8700-7E2B326D1468}"/>
              </a:ext>
            </a:extLst>
          </p:cNvPr>
          <p:cNvSpPr/>
          <p:nvPr/>
        </p:nvSpPr>
        <p:spPr>
          <a:xfrm>
            <a:off x="1918865" y="2549011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存入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database3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26DE1E-E86A-4C23-9470-5972FB567611}"/>
              </a:ext>
            </a:extLst>
          </p:cNvPr>
          <p:cNvSpPr/>
          <p:nvPr/>
        </p:nvSpPr>
        <p:spPr>
          <a:xfrm>
            <a:off x="7074855" y="2537083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存入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database4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內容版面配置區 3">
            <a:extLst>
              <a:ext uri="{FF2B5EF4-FFF2-40B4-BE49-F238E27FC236}">
                <a16:creationId xmlns:a16="http://schemas.microsoft.com/office/drawing/2014/main" id="{CF785EFC-3A72-4204-A870-978BFACEE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751" y="3264220"/>
            <a:ext cx="4795992" cy="310265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E0EBF44-1BD7-42BF-9A5F-8BB59B361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712" y="3264220"/>
            <a:ext cx="4834702" cy="30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88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020BD8-3538-4D05-9E5A-F3566F2D89F9}"/>
              </a:ext>
            </a:extLst>
          </p:cNvPr>
          <p:cNvSpPr/>
          <p:nvPr/>
        </p:nvSpPr>
        <p:spPr>
          <a:xfrm>
            <a:off x="0" y="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景點範圍</a:t>
            </a:r>
          </a:p>
        </p:txBody>
      </p:sp>
      <p:sp>
        <p:nvSpPr>
          <p:cNvPr id="6" name="圓柱形 5">
            <a:extLst>
              <a:ext uri="{FF2B5EF4-FFF2-40B4-BE49-F238E27FC236}">
                <a16:creationId xmlns:a16="http://schemas.microsoft.com/office/drawing/2014/main" id="{2F171385-3AF4-4ABC-AF29-8F9EA5A1D6EB}"/>
              </a:ext>
            </a:extLst>
          </p:cNvPr>
          <p:cNvSpPr/>
          <p:nvPr/>
        </p:nvSpPr>
        <p:spPr>
          <a:xfrm>
            <a:off x="5213230" y="317240"/>
            <a:ext cx="1234224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B6B5F696-BC77-44E1-8C39-AED1D254EF5A}"/>
              </a:ext>
            </a:extLst>
          </p:cNvPr>
          <p:cNvCxnSpPr>
            <a:cxnSpLocks/>
          </p:cNvCxnSpPr>
          <p:nvPr/>
        </p:nvCxnSpPr>
        <p:spPr>
          <a:xfrm>
            <a:off x="5821011" y="114823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8F638021-4D14-4155-8AC2-772F0748715F}"/>
              </a:ext>
            </a:extLst>
          </p:cNvPr>
          <p:cNvSpPr/>
          <p:nvPr/>
        </p:nvSpPr>
        <p:spPr>
          <a:xfrm>
            <a:off x="3927574" y="1467826"/>
            <a:ext cx="3786874" cy="845895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是否為郊區或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都市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7B8F5512-FBB2-4A84-A067-634A7A2422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95522" y="1909699"/>
            <a:ext cx="646310" cy="608458"/>
          </a:xfrm>
          <a:prstGeom prst="bentConnector3">
            <a:avLst>
              <a:gd name="adj1" fmla="val -52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326A9F4-7F29-4018-859F-12943410E917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3153748" y="1890773"/>
            <a:ext cx="773827" cy="646309"/>
          </a:xfrm>
          <a:prstGeom prst="bentConnector3">
            <a:avLst>
              <a:gd name="adj1" fmla="val 9823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65FA20B-58A1-4599-BFCE-585DFAF71C14}"/>
              </a:ext>
            </a:extLst>
          </p:cNvPr>
          <p:cNvSpPr/>
          <p:nvPr/>
        </p:nvSpPr>
        <p:spPr>
          <a:xfrm>
            <a:off x="7618567" y="134723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郊區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2C0ACA1-BFC8-4BFC-9E69-A5B9C6572677}"/>
              </a:ext>
            </a:extLst>
          </p:cNvPr>
          <p:cNvSpPr/>
          <p:nvPr/>
        </p:nvSpPr>
        <p:spPr>
          <a:xfrm>
            <a:off x="2982398" y="136020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都市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240357-9C96-40A4-8700-7E2B326D1468}"/>
              </a:ext>
            </a:extLst>
          </p:cNvPr>
          <p:cNvSpPr/>
          <p:nvPr/>
        </p:nvSpPr>
        <p:spPr>
          <a:xfrm>
            <a:off x="1918865" y="2549011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存入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database3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26DE1E-E86A-4C23-9470-5972FB567611}"/>
              </a:ext>
            </a:extLst>
          </p:cNvPr>
          <p:cNvSpPr/>
          <p:nvPr/>
        </p:nvSpPr>
        <p:spPr>
          <a:xfrm>
            <a:off x="7074855" y="2537083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存入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database4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AC8D143-46DB-414D-BF77-590F033719C8}"/>
              </a:ext>
            </a:extLst>
          </p:cNvPr>
          <p:cNvCxnSpPr>
            <a:cxnSpLocks/>
          </p:cNvCxnSpPr>
          <p:nvPr/>
        </p:nvCxnSpPr>
        <p:spPr>
          <a:xfrm>
            <a:off x="6769495" y="6729088"/>
            <a:ext cx="441560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A83A218-4531-43A7-828C-62B3066CA51D}"/>
              </a:ext>
            </a:extLst>
          </p:cNvPr>
          <p:cNvCxnSpPr>
            <a:cxnSpLocks/>
          </p:cNvCxnSpPr>
          <p:nvPr/>
        </p:nvCxnSpPr>
        <p:spPr>
          <a:xfrm flipV="1">
            <a:off x="6759493" y="3258365"/>
            <a:ext cx="10002" cy="350856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6B0EFEE-A882-4B0C-BF4F-C7E1AEAB0E09}"/>
              </a:ext>
            </a:extLst>
          </p:cNvPr>
          <p:cNvSpPr txBox="1"/>
          <p:nvPr/>
        </p:nvSpPr>
        <p:spPr>
          <a:xfrm>
            <a:off x="11233978" y="633720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06199FCD-8296-4CED-B944-87F79F549F86}"/>
              </a:ext>
            </a:extLst>
          </p:cNvPr>
          <p:cNvCxnSpPr>
            <a:cxnSpLocks/>
          </p:cNvCxnSpPr>
          <p:nvPr/>
        </p:nvCxnSpPr>
        <p:spPr>
          <a:xfrm>
            <a:off x="494532" y="6636495"/>
            <a:ext cx="441560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6EBC6F4-BEDD-47F4-BBFF-D3D305663658}"/>
              </a:ext>
            </a:extLst>
          </p:cNvPr>
          <p:cNvCxnSpPr>
            <a:cxnSpLocks/>
          </p:cNvCxnSpPr>
          <p:nvPr/>
        </p:nvCxnSpPr>
        <p:spPr>
          <a:xfrm flipV="1">
            <a:off x="484530" y="3265266"/>
            <a:ext cx="10002" cy="340907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A12A0B5-8405-4814-8DD2-318049A73646}"/>
              </a:ext>
            </a:extLst>
          </p:cNvPr>
          <p:cNvSpPr txBox="1"/>
          <p:nvPr/>
        </p:nvSpPr>
        <p:spPr>
          <a:xfrm>
            <a:off x="4928789" y="619167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</a:p>
        </p:txBody>
      </p:sp>
      <p:sp>
        <p:nvSpPr>
          <p:cNvPr id="33" name="星形: 六角 32">
            <a:extLst>
              <a:ext uri="{FF2B5EF4-FFF2-40B4-BE49-F238E27FC236}">
                <a16:creationId xmlns:a16="http://schemas.microsoft.com/office/drawing/2014/main" id="{498D7E1F-476B-4F87-B3FF-6C3E2571A7C1}"/>
              </a:ext>
            </a:extLst>
          </p:cNvPr>
          <p:cNvSpPr/>
          <p:nvPr/>
        </p:nvSpPr>
        <p:spPr>
          <a:xfrm>
            <a:off x="6550897" y="6393185"/>
            <a:ext cx="437195" cy="475861"/>
          </a:xfrm>
          <a:prstGeom prst="star6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星形: 六角 46">
            <a:extLst>
              <a:ext uri="{FF2B5EF4-FFF2-40B4-BE49-F238E27FC236}">
                <a16:creationId xmlns:a16="http://schemas.microsoft.com/office/drawing/2014/main" id="{2784439C-313A-4F9B-9949-7DFB0C3B1A4C}"/>
              </a:ext>
            </a:extLst>
          </p:cNvPr>
          <p:cNvSpPr/>
          <p:nvPr/>
        </p:nvSpPr>
        <p:spPr>
          <a:xfrm>
            <a:off x="275934" y="6300592"/>
            <a:ext cx="437195" cy="475861"/>
          </a:xfrm>
          <a:prstGeom prst="star6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57D5F772-F9F1-41A7-A9B6-3995F1B6606C}"/>
              </a:ext>
            </a:extLst>
          </p:cNvPr>
          <p:cNvSpPr/>
          <p:nvPr/>
        </p:nvSpPr>
        <p:spPr>
          <a:xfrm>
            <a:off x="513184" y="3694922"/>
            <a:ext cx="4170783" cy="2677886"/>
          </a:xfrm>
          <a:custGeom>
            <a:avLst/>
            <a:gdLst>
              <a:gd name="connsiteX0" fmla="*/ 0 w 4170783"/>
              <a:gd name="connsiteY0" fmla="*/ 0 h 2677886"/>
              <a:gd name="connsiteX1" fmla="*/ 46653 w 4170783"/>
              <a:gd name="connsiteY1" fmla="*/ 18662 h 2677886"/>
              <a:gd name="connsiteX2" fmla="*/ 74645 w 4170783"/>
              <a:gd name="connsiteY2" fmla="*/ 9331 h 2677886"/>
              <a:gd name="connsiteX3" fmla="*/ 149289 w 4170783"/>
              <a:gd name="connsiteY3" fmla="*/ 18662 h 2677886"/>
              <a:gd name="connsiteX4" fmla="*/ 177281 w 4170783"/>
              <a:gd name="connsiteY4" fmla="*/ 37323 h 2677886"/>
              <a:gd name="connsiteX5" fmla="*/ 205273 w 4170783"/>
              <a:gd name="connsiteY5" fmla="*/ 111968 h 2677886"/>
              <a:gd name="connsiteX6" fmla="*/ 214604 w 4170783"/>
              <a:gd name="connsiteY6" fmla="*/ 139960 h 2677886"/>
              <a:gd name="connsiteX7" fmla="*/ 233265 w 4170783"/>
              <a:gd name="connsiteY7" fmla="*/ 214605 h 2677886"/>
              <a:gd name="connsiteX8" fmla="*/ 242596 w 4170783"/>
              <a:gd name="connsiteY8" fmla="*/ 251927 h 2677886"/>
              <a:gd name="connsiteX9" fmla="*/ 261257 w 4170783"/>
              <a:gd name="connsiteY9" fmla="*/ 307911 h 2677886"/>
              <a:gd name="connsiteX10" fmla="*/ 289249 w 4170783"/>
              <a:gd name="connsiteY10" fmla="*/ 363894 h 2677886"/>
              <a:gd name="connsiteX11" fmla="*/ 317240 w 4170783"/>
              <a:gd name="connsiteY11" fmla="*/ 429209 h 2677886"/>
              <a:gd name="connsiteX12" fmla="*/ 354563 w 4170783"/>
              <a:gd name="connsiteY12" fmla="*/ 503854 h 2677886"/>
              <a:gd name="connsiteX13" fmla="*/ 373224 w 4170783"/>
              <a:gd name="connsiteY13" fmla="*/ 559837 h 2677886"/>
              <a:gd name="connsiteX14" fmla="*/ 382555 w 4170783"/>
              <a:gd name="connsiteY14" fmla="*/ 587829 h 2677886"/>
              <a:gd name="connsiteX15" fmla="*/ 401216 w 4170783"/>
              <a:gd name="connsiteY15" fmla="*/ 634482 h 2677886"/>
              <a:gd name="connsiteX16" fmla="*/ 419877 w 4170783"/>
              <a:gd name="connsiteY16" fmla="*/ 690466 h 2677886"/>
              <a:gd name="connsiteX17" fmla="*/ 429208 w 4170783"/>
              <a:gd name="connsiteY17" fmla="*/ 718458 h 2677886"/>
              <a:gd name="connsiteX18" fmla="*/ 447869 w 4170783"/>
              <a:gd name="connsiteY18" fmla="*/ 746449 h 2677886"/>
              <a:gd name="connsiteX19" fmla="*/ 466530 w 4170783"/>
              <a:gd name="connsiteY19" fmla="*/ 802433 h 2677886"/>
              <a:gd name="connsiteX20" fmla="*/ 522514 w 4170783"/>
              <a:gd name="connsiteY20" fmla="*/ 849086 h 2677886"/>
              <a:gd name="connsiteX21" fmla="*/ 578498 w 4170783"/>
              <a:gd name="connsiteY21" fmla="*/ 867747 h 2677886"/>
              <a:gd name="connsiteX22" fmla="*/ 606489 w 4170783"/>
              <a:gd name="connsiteY22" fmla="*/ 895739 h 2677886"/>
              <a:gd name="connsiteX23" fmla="*/ 634481 w 4170783"/>
              <a:gd name="connsiteY23" fmla="*/ 905070 h 2677886"/>
              <a:gd name="connsiteX24" fmla="*/ 681134 w 4170783"/>
              <a:gd name="connsiteY24" fmla="*/ 951723 h 2677886"/>
              <a:gd name="connsiteX25" fmla="*/ 709126 w 4170783"/>
              <a:gd name="connsiteY25" fmla="*/ 970384 h 2677886"/>
              <a:gd name="connsiteX26" fmla="*/ 802432 w 4170783"/>
              <a:gd name="connsiteY26" fmla="*/ 961054 h 2677886"/>
              <a:gd name="connsiteX27" fmla="*/ 849085 w 4170783"/>
              <a:gd name="connsiteY27" fmla="*/ 951723 h 2677886"/>
              <a:gd name="connsiteX28" fmla="*/ 970383 w 4170783"/>
              <a:gd name="connsiteY28" fmla="*/ 961054 h 2677886"/>
              <a:gd name="connsiteX29" fmla="*/ 998375 w 4170783"/>
              <a:gd name="connsiteY29" fmla="*/ 970384 h 2677886"/>
              <a:gd name="connsiteX30" fmla="*/ 1063689 w 4170783"/>
              <a:gd name="connsiteY30" fmla="*/ 1007707 h 2677886"/>
              <a:gd name="connsiteX31" fmla="*/ 1091681 w 4170783"/>
              <a:gd name="connsiteY31" fmla="*/ 1063690 h 2677886"/>
              <a:gd name="connsiteX32" fmla="*/ 1101012 w 4170783"/>
              <a:gd name="connsiteY32" fmla="*/ 1091682 h 2677886"/>
              <a:gd name="connsiteX33" fmla="*/ 1119673 w 4170783"/>
              <a:gd name="connsiteY33" fmla="*/ 1119674 h 2677886"/>
              <a:gd name="connsiteX34" fmla="*/ 1166326 w 4170783"/>
              <a:gd name="connsiteY34" fmla="*/ 1194319 h 2677886"/>
              <a:gd name="connsiteX35" fmla="*/ 1194318 w 4170783"/>
              <a:gd name="connsiteY35" fmla="*/ 1203649 h 2677886"/>
              <a:gd name="connsiteX36" fmla="*/ 1511559 w 4170783"/>
              <a:gd name="connsiteY36" fmla="*/ 1194319 h 2677886"/>
              <a:gd name="connsiteX37" fmla="*/ 1539551 w 4170783"/>
              <a:gd name="connsiteY37" fmla="*/ 1184988 h 2677886"/>
              <a:gd name="connsiteX38" fmla="*/ 1576873 w 4170783"/>
              <a:gd name="connsiteY38" fmla="*/ 1166327 h 2677886"/>
              <a:gd name="connsiteX39" fmla="*/ 1716832 w 4170783"/>
              <a:gd name="connsiteY39" fmla="*/ 1175658 h 2677886"/>
              <a:gd name="connsiteX40" fmla="*/ 1754155 w 4170783"/>
              <a:gd name="connsiteY40" fmla="*/ 1231641 h 2677886"/>
              <a:gd name="connsiteX41" fmla="*/ 1782147 w 4170783"/>
              <a:gd name="connsiteY41" fmla="*/ 1259633 h 2677886"/>
              <a:gd name="connsiteX42" fmla="*/ 1828800 w 4170783"/>
              <a:gd name="connsiteY42" fmla="*/ 1334278 h 2677886"/>
              <a:gd name="connsiteX43" fmla="*/ 1847461 w 4170783"/>
              <a:gd name="connsiteY43" fmla="*/ 1371600 h 2677886"/>
              <a:gd name="connsiteX44" fmla="*/ 1856792 w 4170783"/>
              <a:gd name="connsiteY44" fmla="*/ 1399592 h 2677886"/>
              <a:gd name="connsiteX45" fmla="*/ 1875453 w 4170783"/>
              <a:gd name="connsiteY45" fmla="*/ 1418254 h 2677886"/>
              <a:gd name="connsiteX46" fmla="*/ 1894114 w 4170783"/>
              <a:gd name="connsiteY46" fmla="*/ 1511560 h 2677886"/>
              <a:gd name="connsiteX47" fmla="*/ 1912775 w 4170783"/>
              <a:gd name="connsiteY47" fmla="*/ 1539551 h 2677886"/>
              <a:gd name="connsiteX48" fmla="*/ 1922106 w 4170783"/>
              <a:gd name="connsiteY48" fmla="*/ 1567543 h 2677886"/>
              <a:gd name="connsiteX49" fmla="*/ 1978089 w 4170783"/>
              <a:gd name="connsiteY49" fmla="*/ 1651519 h 2677886"/>
              <a:gd name="connsiteX50" fmla="*/ 1996751 w 4170783"/>
              <a:gd name="connsiteY50" fmla="*/ 1679511 h 2677886"/>
              <a:gd name="connsiteX51" fmla="*/ 2043404 w 4170783"/>
              <a:gd name="connsiteY51" fmla="*/ 1754156 h 2677886"/>
              <a:gd name="connsiteX52" fmla="*/ 2062065 w 4170783"/>
              <a:gd name="connsiteY52" fmla="*/ 1810139 h 2677886"/>
              <a:gd name="connsiteX53" fmla="*/ 2090057 w 4170783"/>
              <a:gd name="connsiteY53" fmla="*/ 2052735 h 2677886"/>
              <a:gd name="connsiteX54" fmla="*/ 2108718 w 4170783"/>
              <a:gd name="connsiteY54" fmla="*/ 2080727 h 2677886"/>
              <a:gd name="connsiteX55" fmla="*/ 2146040 w 4170783"/>
              <a:gd name="connsiteY55" fmla="*/ 2099388 h 2677886"/>
              <a:gd name="connsiteX56" fmla="*/ 2174032 w 4170783"/>
              <a:gd name="connsiteY56" fmla="*/ 2118049 h 2677886"/>
              <a:gd name="connsiteX57" fmla="*/ 2276669 w 4170783"/>
              <a:gd name="connsiteY57" fmla="*/ 2099388 h 2677886"/>
              <a:gd name="connsiteX58" fmla="*/ 2360645 w 4170783"/>
              <a:gd name="connsiteY58" fmla="*/ 2034074 h 2677886"/>
              <a:gd name="connsiteX59" fmla="*/ 2407298 w 4170783"/>
              <a:gd name="connsiteY59" fmla="*/ 1996751 h 2677886"/>
              <a:gd name="connsiteX60" fmla="*/ 2425959 w 4170783"/>
              <a:gd name="connsiteY60" fmla="*/ 1940768 h 2677886"/>
              <a:gd name="connsiteX61" fmla="*/ 2453951 w 4170783"/>
              <a:gd name="connsiteY61" fmla="*/ 1912776 h 2677886"/>
              <a:gd name="connsiteX62" fmla="*/ 2491273 w 4170783"/>
              <a:gd name="connsiteY62" fmla="*/ 1894115 h 2677886"/>
              <a:gd name="connsiteX63" fmla="*/ 2565918 w 4170783"/>
              <a:gd name="connsiteY63" fmla="*/ 1847462 h 2677886"/>
              <a:gd name="connsiteX64" fmla="*/ 2584579 w 4170783"/>
              <a:gd name="connsiteY64" fmla="*/ 1828800 h 2677886"/>
              <a:gd name="connsiteX65" fmla="*/ 2752530 w 4170783"/>
              <a:gd name="connsiteY65" fmla="*/ 1782147 h 2677886"/>
              <a:gd name="connsiteX66" fmla="*/ 2789853 w 4170783"/>
              <a:gd name="connsiteY66" fmla="*/ 1707502 h 2677886"/>
              <a:gd name="connsiteX67" fmla="*/ 2808514 w 4170783"/>
              <a:gd name="connsiteY67" fmla="*/ 1670180 h 2677886"/>
              <a:gd name="connsiteX68" fmla="*/ 2836506 w 4170783"/>
              <a:gd name="connsiteY68" fmla="*/ 1632858 h 2677886"/>
              <a:gd name="connsiteX69" fmla="*/ 2892489 w 4170783"/>
              <a:gd name="connsiteY69" fmla="*/ 1558213 h 2677886"/>
              <a:gd name="connsiteX70" fmla="*/ 2901820 w 4170783"/>
              <a:gd name="connsiteY70" fmla="*/ 1530221 h 2677886"/>
              <a:gd name="connsiteX71" fmla="*/ 2976465 w 4170783"/>
              <a:gd name="connsiteY71" fmla="*/ 1427584 h 2677886"/>
              <a:gd name="connsiteX72" fmla="*/ 2985796 w 4170783"/>
              <a:gd name="connsiteY72" fmla="*/ 1390262 h 2677886"/>
              <a:gd name="connsiteX73" fmla="*/ 3004457 w 4170783"/>
              <a:gd name="connsiteY73" fmla="*/ 1362270 h 2677886"/>
              <a:gd name="connsiteX74" fmla="*/ 3023118 w 4170783"/>
              <a:gd name="connsiteY74" fmla="*/ 1324947 h 2677886"/>
              <a:gd name="connsiteX75" fmla="*/ 3051110 w 4170783"/>
              <a:gd name="connsiteY75" fmla="*/ 1259633 h 2677886"/>
              <a:gd name="connsiteX76" fmla="*/ 3060440 w 4170783"/>
              <a:gd name="connsiteY76" fmla="*/ 1035698 h 2677886"/>
              <a:gd name="connsiteX77" fmla="*/ 3069771 w 4170783"/>
              <a:gd name="connsiteY77" fmla="*/ 410547 h 2677886"/>
              <a:gd name="connsiteX78" fmla="*/ 3088432 w 4170783"/>
              <a:gd name="connsiteY78" fmla="*/ 363894 h 2677886"/>
              <a:gd name="connsiteX79" fmla="*/ 3116424 w 4170783"/>
              <a:gd name="connsiteY79" fmla="*/ 270588 h 2677886"/>
              <a:gd name="connsiteX80" fmla="*/ 3172408 w 4170783"/>
              <a:gd name="connsiteY80" fmla="*/ 205274 h 2677886"/>
              <a:gd name="connsiteX81" fmla="*/ 3331028 w 4170783"/>
              <a:gd name="connsiteY81" fmla="*/ 233266 h 2677886"/>
              <a:gd name="connsiteX82" fmla="*/ 3368351 w 4170783"/>
              <a:gd name="connsiteY82" fmla="*/ 289249 h 2677886"/>
              <a:gd name="connsiteX83" fmla="*/ 3396343 w 4170783"/>
              <a:gd name="connsiteY83" fmla="*/ 335902 h 2677886"/>
              <a:gd name="connsiteX84" fmla="*/ 3442996 w 4170783"/>
              <a:gd name="connsiteY84" fmla="*/ 457200 h 2677886"/>
              <a:gd name="connsiteX85" fmla="*/ 3433665 w 4170783"/>
              <a:gd name="connsiteY85" fmla="*/ 793102 h 2677886"/>
              <a:gd name="connsiteX86" fmla="*/ 3442996 w 4170783"/>
              <a:gd name="connsiteY86" fmla="*/ 1119674 h 2677886"/>
              <a:gd name="connsiteX87" fmla="*/ 3470987 w 4170783"/>
              <a:gd name="connsiteY87" fmla="*/ 1175658 h 2677886"/>
              <a:gd name="connsiteX88" fmla="*/ 3536302 w 4170783"/>
              <a:gd name="connsiteY88" fmla="*/ 1250302 h 2677886"/>
              <a:gd name="connsiteX89" fmla="*/ 3582955 w 4170783"/>
              <a:gd name="connsiteY89" fmla="*/ 1343609 h 2677886"/>
              <a:gd name="connsiteX90" fmla="*/ 3657600 w 4170783"/>
              <a:gd name="connsiteY90" fmla="*/ 1408923 h 2677886"/>
              <a:gd name="connsiteX91" fmla="*/ 3685592 w 4170783"/>
              <a:gd name="connsiteY91" fmla="*/ 1418254 h 2677886"/>
              <a:gd name="connsiteX92" fmla="*/ 3694922 w 4170783"/>
              <a:gd name="connsiteY92" fmla="*/ 1455576 h 2677886"/>
              <a:gd name="connsiteX93" fmla="*/ 3704253 w 4170783"/>
              <a:gd name="connsiteY93" fmla="*/ 1483568 h 2677886"/>
              <a:gd name="connsiteX94" fmla="*/ 3694922 w 4170783"/>
              <a:gd name="connsiteY94" fmla="*/ 1623527 h 2677886"/>
              <a:gd name="connsiteX95" fmla="*/ 3704253 w 4170783"/>
              <a:gd name="connsiteY95" fmla="*/ 1791478 h 2677886"/>
              <a:gd name="connsiteX96" fmla="*/ 3713583 w 4170783"/>
              <a:gd name="connsiteY96" fmla="*/ 1819470 h 2677886"/>
              <a:gd name="connsiteX97" fmla="*/ 3741575 w 4170783"/>
              <a:gd name="connsiteY97" fmla="*/ 1856792 h 2677886"/>
              <a:gd name="connsiteX98" fmla="*/ 3760236 w 4170783"/>
              <a:gd name="connsiteY98" fmla="*/ 1875454 h 2677886"/>
              <a:gd name="connsiteX99" fmla="*/ 3788228 w 4170783"/>
              <a:gd name="connsiteY99" fmla="*/ 1884784 h 2677886"/>
              <a:gd name="connsiteX100" fmla="*/ 3816220 w 4170783"/>
              <a:gd name="connsiteY100" fmla="*/ 1912776 h 2677886"/>
              <a:gd name="connsiteX101" fmla="*/ 3872204 w 4170783"/>
              <a:gd name="connsiteY101" fmla="*/ 1950098 h 2677886"/>
              <a:gd name="connsiteX102" fmla="*/ 3909526 w 4170783"/>
              <a:gd name="connsiteY102" fmla="*/ 2006082 h 2677886"/>
              <a:gd name="connsiteX103" fmla="*/ 3918857 w 4170783"/>
              <a:gd name="connsiteY103" fmla="*/ 2034074 h 2677886"/>
              <a:gd name="connsiteX104" fmla="*/ 3928187 w 4170783"/>
              <a:gd name="connsiteY104" fmla="*/ 2071396 h 2677886"/>
              <a:gd name="connsiteX105" fmla="*/ 3965510 w 4170783"/>
              <a:gd name="connsiteY105" fmla="*/ 2127380 h 2677886"/>
              <a:gd name="connsiteX106" fmla="*/ 3993502 w 4170783"/>
              <a:gd name="connsiteY106" fmla="*/ 2369976 h 2677886"/>
              <a:gd name="connsiteX107" fmla="*/ 4021494 w 4170783"/>
              <a:gd name="connsiteY107" fmla="*/ 2388637 h 2677886"/>
              <a:gd name="connsiteX108" fmla="*/ 4049485 w 4170783"/>
              <a:gd name="connsiteY108" fmla="*/ 2453951 h 2677886"/>
              <a:gd name="connsiteX109" fmla="*/ 4058816 w 4170783"/>
              <a:gd name="connsiteY109" fmla="*/ 2481943 h 2677886"/>
              <a:gd name="connsiteX110" fmla="*/ 4105469 w 4170783"/>
              <a:gd name="connsiteY110" fmla="*/ 2528596 h 2677886"/>
              <a:gd name="connsiteX111" fmla="*/ 4142792 w 4170783"/>
              <a:gd name="connsiteY111" fmla="*/ 2612572 h 2677886"/>
              <a:gd name="connsiteX112" fmla="*/ 4170783 w 4170783"/>
              <a:gd name="connsiteY112" fmla="*/ 2677886 h 267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170783" h="2677886">
                <a:moveTo>
                  <a:pt x="0" y="0"/>
                </a:moveTo>
                <a:cubicBezTo>
                  <a:pt x="15551" y="6221"/>
                  <a:pt x="30033" y="16584"/>
                  <a:pt x="46653" y="18662"/>
                </a:cubicBezTo>
                <a:cubicBezTo>
                  <a:pt x="56412" y="19882"/>
                  <a:pt x="64810" y="9331"/>
                  <a:pt x="74645" y="9331"/>
                </a:cubicBezTo>
                <a:cubicBezTo>
                  <a:pt x="99720" y="9331"/>
                  <a:pt x="124408" y="15552"/>
                  <a:pt x="149289" y="18662"/>
                </a:cubicBezTo>
                <a:cubicBezTo>
                  <a:pt x="158620" y="24882"/>
                  <a:pt x="170102" y="28708"/>
                  <a:pt x="177281" y="37323"/>
                </a:cubicBezTo>
                <a:cubicBezTo>
                  <a:pt x="196190" y="60013"/>
                  <a:pt x="197630" y="85216"/>
                  <a:pt x="205273" y="111968"/>
                </a:cubicBezTo>
                <a:cubicBezTo>
                  <a:pt x="207975" y="121425"/>
                  <a:pt x="212016" y="130471"/>
                  <a:pt x="214604" y="139960"/>
                </a:cubicBezTo>
                <a:cubicBezTo>
                  <a:pt x="221352" y="164704"/>
                  <a:pt x="227045" y="189723"/>
                  <a:pt x="233265" y="214605"/>
                </a:cubicBezTo>
                <a:cubicBezTo>
                  <a:pt x="236375" y="227046"/>
                  <a:pt x="238541" y="239761"/>
                  <a:pt x="242596" y="251927"/>
                </a:cubicBezTo>
                <a:cubicBezTo>
                  <a:pt x="248816" y="270588"/>
                  <a:pt x="256486" y="288828"/>
                  <a:pt x="261257" y="307911"/>
                </a:cubicBezTo>
                <a:cubicBezTo>
                  <a:pt x="272721" y="353767"/>
                  <a:pt x="261519" y="336166"/>
                  <a:pt x="289249" y="363894"/>
                </a:cubicBezTo>
                <a:cubicBezTo>
                  <a:pt x="313927" y="462612"/>
                  <a:pt x="280423" y="346372"/>
                  <a:pt x="317240" y="429209"/>
                </a:cubicBezTo>
                <a:cubicBezTo>
                  <a:pt x="351550" y="506404"/>
                  <a:pt x="316239" y="465528"/>
                  <a:pt x="354563" y="503854"/>
                </a:cubicBezTo>
                <a:lnTo>
                  <a:pt x="373224" y="559837"/>
                </a:lnTo>
                <a:cubicBezTo>
                  <a:pt x="376334" y="569168"/>
                  <a:pt x="378902" y="578697"/>
                  <a:pt x="382555" y="587829"/>
                </a:cubicBezTo>
                <a:cubicBezTo>
                  <a:pt x="388775" y="603380"/>
                  <a:pt x="395492" y="618741"/>
                  <a:pt x="401216" y="634482"/>
                </a:cubicBezTo>
                <a:cubicBezTo>
                  <a:pt x="407938" y="652968"/>
                  <a:pt x="413657" y="671805"/>
                  <a:pt x="419877" y="690466"/>
                </a:cubicBezTo>
                <a:cubicBezTo>
                  <a:pt x="422987" y="699797"/>
                  <a:pt x="423752" y="710274"/>
                  <a:pt x="429208" y="718458"/>
                </a:cubicBezTo>
                <a:cubicBezTo>
                  <a:pt x="435428" y="727788"/>
                  <a:pt x="443315" y="736202"/>
                  <a:pt x="447869" y="746449"/>
                </a:cubicBezTo>
                <a:cubicBezTo>
                  <a:pt x="455858" y="764424"/>
                  <a:pt x="452621" y="788524"/>
                  <a:pt x="466530" y="802433"/>
                </a:cubicBezTo>
                <a:cubicBezTo>
                  <a:pt x="484109" y="820012"/>
                  <a:pt x="499131" y="838694"/>
                  <a:pt x="522514" y="849086"/>
                </a:cubicBezTo>
                <a:cubicBezTo>
                  <a:pt x="540489" y="857075"/>
                  <a:pt x="578498" y="867747"/>
                  <a:pt x="578498" y="867747"/>
                </a:cubicBezTo>
                <a:cubicBezTo>
                  <a:pt x="587828" y="877078"/>
                  <a:pt x="595510" y="888419"/>
                  <a:pt x="606489" y="895739"/>
                </a:cubicBezTo>
                <a:cubicBezTo>
                  <a:pt x="614672" y="901195"/>
                  <a:pt x="626613" y="899169"/>
                  <a:pt x="634481" y="905070"/>
                </a:cubicBezTo>
                <a:cubicBezTo>
                  <a:pt x="652075" y="918265"/>
                  <a:pt x="665583" y="936172"/>
                  <a:pt x="681134" y="951723"/>
                </a:cubicBezTo>
                <a:cubicBezTo>
                  <a:pt x="689063" y="959652"/>
                  <a:pt x="699795" y="964164"/>
                  <a:pt x="709126" y="970384"/>
                </a:cubicBezTo>
                <a:cubicBezTo>
                  <a:pt x="740228" y="967274"/>
                  <a:pt x="771449" y="965185"/>
                  <a:pt x="802432" y="961054"/>
                </a:cubicBezTo>
                <a:cubicBezTo>
                  <a:pt x="818152" y="958958"/>
                  <a:pt x="833226" y="951723"/>
                  <a:pt x="849085" y="951723"/>
                </a:cubicBezTo>
                <a:cubicBezTo>
                  <a:pt x="889637" y="951723"/>
                  <a:pt x="929950" y="957944"/>
                  <a:pt x="970383" y="961054"/>
                </a:cubicBezTo>
                <a:cubicBezTo>
                  <a:pt x="979714" y="964164"/>
                  <a:pt x="989335" y="966510"/>
                  <a:pt x="998375" y="970384"/>
                </a:cubicBezTo>
                <a:cubicBezTo>
                  <a:pt x="1031525" y="984591"/>
                  <a:pt x="1035575" y="988963"/>
                  <a:pt x="1063689" y="1007707"/>
                </a:cubicBezTo>
                <a:cubicBezTo>
                  <a:pt x="1087144" y="1078066"/>
                  <a:pt x="1055504" y="991337"/>
                  <a:pt x="1091681" y="1063690"/>
                </a:cubicBezTo>
                <a:cubicBezTo>
                  <a:pt x="1096080" y="1072487"/>
                  <a:pt x="1096613" y="1082885"/>
                  <a:pt x="1101012" y="1091682"/>
                </a:cubicBezTo>
                <a:cubicBezTo>
                  <a:pt x="1106027" y="1101712"/>
                  <a:pt x="1115119" y="1109426"/>
                  <a:pt x="1119673" y="1119674"/>
                </a:cubicBezTo>
                <a:cubicBezTo>
                  <a:pt x="1143987" y="1174381"/>
                  <a:pt x="1120766" y="1171540"/>
                  <a:pt x="1166326" y="1194319"/>
                </a:cubicBezTo>
                <a:cubicBezTo>
                  <a:pt x="1175123" y="1198717"/>
                  <a:pt x="1184987" y="1200539"/>
                  <a:pt x="1194318" y="1203649"/>
                </a:cubicBezTo>
                <a:cubicBezTo>
                  <a:pt x="1300065" y="1200539"/>
                  <a:pt x="1405920" y="1200029"/>
                  <a:pt x="1511559" y="1194319"/>
                </a:cubicBezTo>
                <a:cubicBezTo>
                  <a:pt x="1521380" y="1193788"/>
                  <a:pt x="1530511" y="1188862"/>
                  <a:pt x="1539551" y="1184988"/>
                </a:cubicBezTo>
                <a:cubicBezTo>
                  <a:pt x="1552335" y="1179509"/>
                  <a:pt x="1564432" y="1172547"/>
                  <a:pt x="1576873" y="1166327"/>
                </a:cubicBezTo>
                <a:cubicBezTo>
                  <a:pt x="1623526" y="1169437"/>
                  <a:pt x="1671189" y="1165515"/>
                  <a:pt x="1716832" y="1175658"/>
                </a:cubicBezTo>
                <a:cubicBezTo>
                  <a:pt x="1751774" y="1183423"/>
                  <a:pt x="1740655" y="1211391"/>
                  <a:pt x="1754155" y="1231641"/>
                </a:cubicBezTo>
                <a:cubicBezTo>
                  <a:pt x="1761475" y="1242620"/>
                  <a:pt x="1772816" y="1250302"/>
                  <a:pt x="1782147" y="1259633"/>
                </a:cubicBezTo>
                <a:cubicBezTo>
                  <a:pt x="1829427" y="1354196"/>
                  <a:pt x="1768241" y="1237384"/>
                  <a:pt x="1828800" y="1334278"/>
                </a:cubicBezTo>
                <a:cubicBezTo>
                  <a:pt x="1836172" y="1346073"/>
                  <a:pt x="1841982" y="1358816"/>
                  <a:pt x="1847461" y="1371600"/>
                </a:cubicBezTo>
                <a:cubicBezTo>
                  <a:pt x="1851335" y="1380640"/>
                  <a:pt x="1851732" y="1391158"/>
                  <a:pt x="1856792" y="1399592"/>
                </a:cubicBezTo>
                <a:cubicBezTo>
                  <a:pt x="1861318" y="1407135"/>
                  <a:pt x="1869233" y="1412033"/>
                  <a:pt x="1875453" y="1418254"/>
                </a:cubicBezTo>
                <a:cubicBezTo>
                  <a:pt x="1878892" y="1442328"/>
                  <a:pt x="1881085" y="1485502"/>
                  <a:pt x="1894114" y="1511560"/>
                </a:cubicBezTo>
                <a:cubicBezTo>
                  <a:pt x="1899129" y="1521590"/>
                  <a:pt x="1907760" y="1529521"/>
                  <a:pt x="1912775" y="1539551"/>
                </a:cubicBezTo>
                <a:cubicBezTo>
                  <a:pt x="1917174" y="1548348"/>
                  <a:pt x="1917707" y="1558746"/>
                  <a:pt x="1922106" y="1567543"/>
                </a:cubicBezTo>
                <a:cubicBezTo>
                  <a:pt x="1943136" y="1609603"/>
                  <a:pt x="1952047" y="1615060"/>
                  <a:pt x="1978089" y="1651519"/>
                </a:cubicBezTo>
                <a:cubicBezTo>
                  <a:pt x="1984607" y="1660644"/>
                  <a:pt x="1990233" y="1670386"/>
                  <a:pt x="1996751" y="1679511"/>
                </a:cubicBezTo>
                <a:cubicBezTo>
                  <a:pt x="2022274" y="1715243"/>
                  <a:pt x="2027461" y="1714299"/>
                  <a:pt x="2043404" y="1754156"/>
                </a:cubicBezTo>
                <a:cubicBezTo>
                  <a:pt x="2050709" y="1772420"/>
                  <a:pt x="2062065" y="1810139"/>
                  <a:pt x="2062065" y="1810139"/>
                </a:cubicBezTo>
                <a:cubicBezTo>
                  <a:pt x="2069031" y="1963381"/>
                  <a:pt x="2041373" y="1967536"/>
                  <a:pt x="2090057" y="2052735"/>
                </a:cubicBezTo>
                <a:cubicBezTo>
                  <a:pt x="2095621" y="2062472"/>
                  <a:pt x="2100103" y="2073548"/>
                  <a:pt x="2108718" y="2080727"/>
                </a:cubicBezTo>
                <a:cubicBezTo>
                  <a:pt x="2119403" y="2089631"/>
                  <a:pt x="2133964" y="2092487"/>
                  <a:pt x="2146040" y="2099388"/>
                </a:cubicBezTo>
                <a:cubicBezTo>
                  <a:pt x="2155777" y="2104952"/>
                  <a:pt x="2164701" y="2111829"/>
                  <a:pt x="2174032" y="2118049"/>
                </a:cubicBezTo>
                <a:cubicBezTo>
                  <a:pt x="2199768" y="2114832"/>
                  <a:pt x="2247900" y="2113772"/>
                  <a:pt x="2276669" y="2099388"/>
                </a:cubicBezTo>
                <a:cubicBezTo>
                  <a:pt x="2341795" y="2066824"/>
                  <a:pt x="2307213" y="2079873"/>
                  <a:pt x="2360645" y="2034074"/>
                </a:cubicBezTo>
                <a:cubicBezTo>
                  <a:pt x="2443030" y="1963459"/>
                  <a:pt x="2343776" y="2060273"/>
                  <a:pt x="2407298" y="1996751"/>
                </a:cubicBezTo>
                <a:cubicBezTo>
                  <a:pt x="2413518" y="1978090"/>
                  <a:pt x="2412050" y="1954677"/>
                  <a:pt x="2425959" y="1940768"/>
                </a:cubicBezTo>
                <a:cubicBezTo>
                  <a:pt x="2435290" y="1931437"/>
                  <a:pt x="2443213" y="1920446"/>
                  <a:pt x="2453951" y="1912776"/>
                </a:cubicBezTo>
                <a:cubicBezTo>
                  <a:pt x="2465269" y="1904691"/>
                  <a:pt x="2479259" y="1901123"/>
                  <a:pt x="2491273" y="1894115"/>
                </a:cubicBezTo>
                <a:cubicBezTo>
                  <a:pt x="2516618" y="1879331"/>
                  <a:pt x="2541881" y="1864288"/>
                  <a:pt x="2565918" y="1847462"/>
                </a:cubicBezTo>
                <a:cubicBezTo>
                  <a:pt x="2573125" y="1842417"/>
                  <a:pt x="2576711" y="1832734"/>
                  <a:pt x="2584579" y="1828800"/>
                </a:cubicBezTo>
                <a:cubicBezTo>
                  <a:pt x="2670074" y="1786052"/>
                  <a:pt x="2667921" y="1792724"/>
                  <a:pt x="2752530" y="1782147"/>
                </a:cubicBezTo>
                <a:cubicBezTo>
                  <a:pt x="2789274" y="1690290"/>
                  <a:pt x="2752583" y="1772725"/>
                  <a:pt x="2789853" y="1707502"/>
                </a:cubicBezTo>
                <a:cubicBezTo>
                  <a:pt x="2796754" y="1695426"/>
                  <a:pt x="2801142" y="1681975"/>
                  <a:pt x="2808514" y="1670180"/>
                </a:cubicBezTo>
                <a:cubicBezTo>
                  <a:pt x="2816756" y="1656993"/>
                  <a:pt x="2828264" y="1646045"/>
                  <a:pt x="2836506" y="1632858"/>
                </a:cubicBezTo>
                <a:cubicBezTo>
                  <a:pt x="2880723" y="1562111"/>
                  <a:pt x="2822958" y="1627744"/>
                  <a:pt x="2892489" y="1558213"/>
                </a:cubicBezTo>
                <a:cubicBezTo>
                  <a:pt x="2895599" y="1548882"/>
                  <a:pt x="2896501" y="1538494"/>
                  <a:pt x="2901820" y="1530221"/>
                </a:cubicBezTo>
                <a:cubicBezTo>
                  <a:pt x="2924696" y="1494636"/>
                  <a:pt x="2976465" y="1427584"/>
                  <a:pt x="2976465" y="1427584"/>
                </a:cubicBezTo>
                <a:cubicBezTo>
                  <a:pt x="2979575" y="1415143"/>
                  <a:pt x="2980744" y="1402049"/>
                  <a:pt x="2985796" y="1390262"/>
                </a:cubicBezTo>
                <a:cubicBezTo>
                  <a:pt x="2990213" y="1379955"/>
                  <a:pt x="2998893" y="1372007"/>
                  <a:pt x="3004457" y="1362270"/>
                </a:cubicBezTo>
                <a:cubicBezTo>
                  <a:pt x="3011358" y="1350193"/>
                  <a:pt x="3017362" y="1337610"/>
                  <a:pt x="3023118" y="1324947"/>
                </a:cubicBezTo>
                <a:cubicBezTo>
                  <a:pt x="3032920" y="1303384"/>
                  <a:pt x="3041779" y="1281404"/>
                  <a:pt x="3051110" y="1259633"/>
                </a:cubicBezTo>
                <a:cubicBezTo>
                  <a:pt x="3054220" y="1184988"/>
                  <a:pt x="3060440" y="1110408"/>
                  <a:pt x="3060440" y="1035698"/>
                </a:cubicBezTo>
                <a:cubicBezTo>
                  <a:pt x="3060440" y="637393"/>
                  <a:pt x="3026250" y="900164"/>
                  <a:pt x="3069771" y="410547"/>
                </a:cubicBezTo>
                <a:cubicBezTo>
                  <a:pt x="3071254" y="393864"/>
                  <a:pt x="3083135" y="379783"/>
                  <a:pt x="3088432" y="363894"/>
                </a:cubicBezTo>
                <a:cubicBezTo>
                  <a:pt x="3094774" y="344867"/>
                  <a:pt x="3105611" y="281401"/>
                  <a:pt x="3116424" y="270588"/>
                </a:cubicBezTo>
                <a:cubicBezTo>
                  <a:pt x="3161677" y="225337"/>
                  <a:pt x="3143988" y="247905"/>
                  <a:pt x="3172408" y="205274"/>
                </a:cubicBezTo>
                <a:cubicBezTo>
                  <a:pt x="3225281" y="214605"/>
                  <a:pt x="3281679" y="212116"/>
                  <a:pt x="3331028" y="233266"/>
                </a:cubicBezTo>
                <a:cubicBezTo>
                  <a:pt x="3351643" y="242101"/>
                  <a:pt x="3356812" y="270017"/>
                  <a:pt x="3368351" y="289249"/>
                </a:cubicBezTo>
                <a:cubicBezTo>
                  <a:pt x="3377682" y="304800"/>
                  <a:pt x="3388233" y="319681"/>
                  <a:pt x="3396343" y="335902"/>
                </a:cubicBezTo>
                <a:cubicBezTo>
                  <a:pt x="3420165" y="383546"/>
                  <a:pt x="3426740" y="408435"/>
                  <a:pt x="3442996" y="457200"/>
                </a:cubicBezTo>
                <a:cubicBezTo>
                  <a:pt x="3439886" y="569167"/>
                  <a:pt x="3433665" y="681091"/>
                  <a:pt x="3433665" y="793102"/>
                </a:cubicBezTo>
                <a:cubicBezTo>
                  <a:pt x="3433665" y="902004"/>
                  <a:pt x="3432422" y="1011287"/>
                  <a:pt x="3442996" y="1119674"/>
                </a:cubicBezTo>
                <a:cubicBezTo>
                  <a:pt x="3445022" y="1140439"/>
                  <a:pt x="3459786" y="1158056"/>
                  <a:pt x="3470987" y="1175658"/>
                </a:cubicBezTo>
                <a:cubicBezTo>
                  <a:pt x="3490922" y="1206984"/>
                  <a:pt x="3511210" y="1225211"/>
                  <a:pt x="3536302" y="1250302"/>
                </a:cubicBezTo>
                <a:cubicBezTo>
                  <a:pt x="3551853" y="1281404"/>
                  <a:pt x="3558366" y="1319020"/>
                  <a:pt x="3582955" y="1343609"/>
                </a:cubicBezTo>
                <a:cubicBezTo>
                  <a:pt x="3607278" y="1367932"/>
                  <a:pt x="3626738" y="1393492"/>
                  <a:pt x="3657600" y="1408923"/>
                </a:cubicBezTo>
                <a:cubicBezTo>
                  <a:pt x="3666397" y="1413322"/>
                  <a:pt x="3676261" y="1415144"/>
                  <a:pt x="3685592" y="1418254"/>
                </a:cubicBezTo>
                <a:cubicBezTo>
                  <a:pt x="3688702" y="1430695"/>
                  <a:pt x="3691399" y="1443246"/>
                  <a:pt x="3694922" y="1455576"/>
                </a:cubicBezTo>
                <a:cubicBezTo>
                  <a:pt x="3697624" y="1465033"/>
                  <a:pt x="3704253" y="1473733"/>
                  <a:pt x="3704253" y="1483568"/>
                </a:cubicBezTo>
                <a:cubicBezTo>
                  <a:pt x="3704253" y="1530325"/>
                  <a:pt x="3698032" y="1576874"/>
                  <a:pt x="3694922" y="1623527"/>
                </a:cubicBezTo>
                <a:cubicBezTo>
                  <a:pt x="3698032" y="1679511"/>
                  <a:pt x="3698937" y="1735661"/>
                  <a:pt x="3704253" y="1791478"/>
                </a:cubicBezTo>
                <a:cubicBezTo>
                  <a:pt x="3705185" y="1801269"/>
                  <a:pt x="3708703" y="1810931"/>
                  <a:pt x="3713583" y="1819470"/>
                </a:cubicBezTo>
                <a:cubicBezTo>
                  <a:pt x="3721298" y="1832972"/>
                  <a:pt x="3731620" y="1844845"/>
                  <a:pt x="3741575" y="1856792"/>
                </a:cubicBezTo>
                <a:cubicBezTo>
                  <a:pt x="3747207" y="1863550"/>
                  <a:pt x="3752693" y="1870928"/>
                  <a:pt x="3760236" y="1875454"/>
                </a:cubicBezTo>
                <a:cubicBezTo>
                  <a:pt x="3768670" y="1880514"/>
                  <a:pt x="3778897" y="1881674"/>
                  <a:pt x="3788228" y="1884784"/>
                </a:cubicBezTo>
                <a:cubicBezTo>
                  <a:pt x="3797559" y="1894115"/>
                  <a:pt x="3805804" y="1904675"/>
                  <a:pt x="3816220" y="1912776"/>
                </a:cubicBezTo>
                <a:cubicBezTo>
                  <a:pt x="3833924" y="1926545"/>
                  <a:pt x="3872204" y="1950098"/>
                  <a:pt x="3872204" y="1950098"/>
                </a:cubicBezTo>
                <a:cubicBezTo>
                  <a:pt x="3884645" y="1968759"/>
                  <a:pt x="3902433" y="1984805"/>
                  <a:pt x="3909526" y="2006082"/>
                </a:cubicBezTo>
                <a:cubicBezTo>
                  <a:pt x="3912636" y="2015413"/>
                  <a:pt x="3916155" y="2024617"/>
                  <a:pt x="3918857" y="2034074"/>
                </a:cubicBezTo>
                <a:cubicBezTo>
                  <a:pt x="3922380" y="2046404"/>
                  <a:pt x="3922452" y="2059926"/>
                  <a:pt x="3928187" y="2071396"/>
                </a:cubicBezTo>
                <a:cubicBezTo>
                  <a:pt x="3938217" y="2091456"/>
                  <a:pt x="3965510" y="2127380"/>
                  <a:pt x="3965510" y="2127380"/>
                </a:cubicBezTo>
                <a:cubicBezTo>
                  <a:pt x="3969973" y="2234507"/>
                  <a:pt x="3922627" y="2313278"/>
                  <a:pt x="3993502" y="2369976"/>
                </a:cubicBezTo>
                <a:cubicBezTo>
                  <a:pt x="4002259" y="2376981"/>
                  <a:pt x="4012163" y="2382417"/>
                  <a:pt x="4021494" y="2388637"/>
                </a:cubicBezTo>
                <a:cubicBezTo>
                  <a:pt x="4043372" y="2454274"/>
                  <a:pt x="4014901" y="2373255"/>
                  <a:pt x="4049485" y="2453951"/>
                </a:cubicBezTo>
                <a:cubicBezTo>
                  <a:pt x="4053359" y="2462991"/>
                  <a:pt x="4052915" y="2474075"/>
                  <a:pt x="4058816" y="2481943"/>
                </a:cubicBezTo>
                <a:cubicBezTo>
                  <a:pt x="4072011" y="2499537"/>
                  <a:pt x="4105469" y="2528596"/>
                  <a:pt x="4105469" y="2528596"/>
                </a:cubicBezTo>
                <a:cubicBezTo>
                  <a:pt x="4127676" y="2595219"/>
                  <a:pt x="4113218" y="2568213"/>
                  <a:pt x="4142792" y="2612572"/>
                </a:cubicBezTo>
                <a:cubicBezTo>
                  <a:pt x="4162844" y="2672729"/>
                  <a:pt x="4147544" y="2654647"/>
                  <a:pt x="4170783" y="2677886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D369D105-633F-4A24-83F9-7A1F7C5E4E86}"/>
              </a:ext>
            </a:extLst>
          </p:cNvPr>
          <p:cNvSpPr/>
          <p:nvPr/>
        </p:nvSpPr>
        <p:spPr>
          <a:xfrm>
            <a:off x="6818373" y="3538732"/>
            <a:ext cx="4105470" cy="3097763"/>
          </a:xfrm>
          <a:custGeom>
            <a:avLst/>
            <a:gdLst>
              <a:gd name="connsiteX0" fmla="*/ 0 w 4105470"/>
              <a:gd name="connsiteY0" fmla="*/ 0 h 3097763"/>
              <a:gd name="connsiteX1" fmla="*/ 102637 w 4105470"/>
              <a:gd name="connsiteY1" fmla="*/ 9330 h 3097763"/>
              <a:gd name="connsiteX2" fmla="*/ 130629 w 4105470"/>
              <a:gd name="connsiteY2" fmla="*/ 46653 h 3097763"/>
              <a:gd name="connsiteX3" fmla="*/ 177282 w 4105470"/>
              <a:gd name="connsiteY3" fmla="*/ 121298 h 3097763"/>
              <a:gd name="connsiteX4" fmla="*/ 205274 w 4105470"/>
              <a:gd name="connsiteY4" fmla="*/ 186612 h 3097763"/>
              <a:gd name="connsiteX5" fmla="*/ 233266 w 4105470"/>
              <a:gd name="connsiteY5" fmla="*/ 233265 h 3097763"/>
              <a:gd name="connsiteX6" fmla="*/ 382555 w 4105470"/>
              <a:gd name="connsiteY6" fmla="*/ 223934 h 3097763"/>
              <a:gd name="connsiteX7" fmla="*/ 401217 w 4105470"/>
              <a:gd name="connsiteY7" fmla="*/ 205273 h 3097763"/>
              <a:gd name="connsiteX8" fmla="*/ 457200 w 4105470"/>
              <a:gd name="connsiteY8" fmla="*/ 167951 h 3097763"/>
              <a:gd name="connsiteX9" fmla="*/ 494523 w 4105470"/>
              <a:gd name="connsiteY9" fmla="*/ 158620 h 3097763"/>
              <a:gd name="connsiteX10" fmla="*/ 522515 w 4105470"/>
              <a:gd name="connsiteY10" fmla="*/ 149289 h 3097763"/>
              <a:gd name="connsiteX11" fmla="*/ 578498 w 4105470"/>
              <a:gd name="connsiteY11" fmla="*/ 139959 h 3097763"/>
              <a:gd name="connsiteX12" fmla="*/ 615821 w 4105470"/>
              <a:gd name="connsiteY12" fmla="*/ 130628 h 3097763"/>
              <a:gd name="connsiteX13" fmla="*/ 755780 w 4105470"/>
              <a:gd name="connsiteY13" fmla="*/ 177281 h 3097763"/>
              <a:gd name="connsiteX14" fmla="*/ 774441 w 4105470"/>
              <a:gd name="connsiteY14" fmla="*/ 233265 h 3097763"/>
              <a:gd name="connsiteX15" fmla="*/ 783772 w 4105470"/>
              <a:gd name="connsiteY15" fmla="*/ 261257 h 3097763"/>
              <a:gd name="connsiteX16" fmla="*/ 858417 w 4105470"/>
              <a:gd name="connsiteY16" fmla="*/ 195943 h 3097763"/>
              <a:gd name="connsiteX17" fmla="*/ 886408 w 4105470"/>
              <a:gd name="connsiteY17" fmla="*/ 158620 h 3097763"/>
              <a:gd name="connsiteX18" fmla="*/ 905070 w 4105470"/>
              <a:gd name="connsiteY18" fmla="*/ 139959 h 3097763"/>
              <a:gd name="connsiteX19" fmla="*/ 923731 w 4105470"/>
              <a:gd name="connsiteY19" fmla="*/ 111967 h 3097763"/>
              <a:gd name="connsiteX20" fmla="*/ 970384 w 4105470"/>
              <a:gd name="connsiteY20" fmla="*/ 102636 h 3097763"/>
              <a:gd name="connsiteX21" fmla="*/ 1175657 w 4105470"/>
              <a:gd name="connsiteY21" fmla="*/ 121298 h 3097763"/>
              <a:gd name="connsiteX22" fmla="*/ 1203649 w 4105470"/>
              <a:gd name="connsiteY22" fmla="*/ 130628 h 3097763"/>
              <a:gd name="connsiteX23" fmla="*/ 1231641 w 4105470"/>
              <a:gd name="connsiteY23" fmla="*/ 149289 h 3097763"/>
              <a:gd name="connsiteX24" fmla="*/ 1399592 w 4105470"/>
              <a:gd name="connsiteY24" fmla="*/ 158620 h 3097763"/>
              <a:gd name="connsiteX25" fmla="*/ 1464906 w 4105470"/>
              <a:gd name="connsiteY25" fmla="*/ 214604 h 3097763"/>
              <a:gd name="connsiteX26" fmla="*/ 1539551 w 4105470"/>
              <a:gd name="connsiteY26" fmla="*/ 205273 h 3097763"/>
              <a:gd name="connsiteX27" fmla="*/ 1642188 w 4105470"/>
              <a:gd name="connsiteY27" fmla="*/ 139959 h 3097763"/>
              <a:gd name="connsiteX28" fmla="*/ 1735494 w 4105470"/>
              <a:gd name="connsiteY28" fmla="*/ 83975 h 3097763"/>
              <a:gd name="connsiteX29" fmla="*/ 1856792 w 4105470"/>
              <a:gd name="connsiteY29" fmla="*/ 93306 h 3097763"/>
              <a:gd name="connsiteX30" fmla="*/ 1903445 w 4105470"/>
              <a:gd name="connsiteY30" fmla="*/ 139959 h 3097763"/>
              <a:gd name="connsiteX31" fmla="*/ 1931437 w 4105470"/>
              <a:gd name="connsiteY31" fmla="*/ 167951 h 3097763"/>
              <a:gd name="connsiteX32" fmla="*/ 1968759 w 4105470"/>
              <a:gd name="connsiteY32" fmla="*/ 186612 h 3097763"/>
              <a:gd name="connsiteX33" fmla="*/ 1996751 w 4105470"/>
              <a:gd name="connsiteY33" fmla="*/ 205273 h 3097763"/>
              <a:gd name="connsiteX34" fmla="*/ 2052735 w 4105470"/>
              <a:gd name="connsiteY34" fmla="*/ 233265 h 3097763"/>
              <a:gd name="connsiteX35" fmla="*/ 2080727 w 4105470"/>
              <a:gd name="connsiteY35" fmla="*/ 270587 h 3097763"/>
              <a:gd name="connsiteX36" fmla="*/ 2108719 w 4105470"/>
              <a:gd name="connsiteY36" fmla="*/ 289249 h 3097763"/>
              <a:gd name="connsiteX37" fmla="*/ 2164702 w 4105470"/>
              <a:gd name="connsiteY37" fmla="*/ 345232 h 3097763"/>
              <a:gd name="connsiteX38" fmla="*/ 2183363 w 4105470"/>
              <a:gd name="connsiteY38" fmla="*/ 363894 h 3097763"/>
              <a:gd name="connsiteX39" fmla="*/ 2276670 w 4105470"/>
              <a:gd name="connsiteY39" fmla="*/ 447869 h 3097763"/>
              <a:gd name="connsiteX40" fmla="*/ 2379306 w 4105470"/>
              <a:gd name="connsiteY40" fmla="*/ 466530 h 3097763"/>
              <a:gd name="connsiteX41" fmla="*/ 2397968 w 4105470"/>
              <a:gd name="connsiteY41" fmla="*/ 727787 h 3097763"/>
              <a:gd name="connsiteX42" fmla="*/ 2444621 w 4105470"/>
              <a:gd name="connsiteY42" fmla="*/ 821094 h 3097763"/>
              <a:gd name="connsiteX43" fmla="*/ 2463282 w 4105470"/>
              <a:gd name="connsiteY43" fmla="*/ 849085 h 3097763"/>
              <a:gd name="connsiteX44" fmla="*/ 2491274 w 4105470"/>
              <a:gd name="connsiteY44" fmla="*/ 886408 h 3097763"/>
              <a:gd name="connsiteX45" fmla="*/ 2509935 w 4105470"/>
              <a:gd name="connsiteY45" fmla="*/ 914400 h 3097763"/>
              <a:gd name="connsiteX46" fmla="*/ 2537927 w 4105470"/>
              <a:gd name="connsiteY46" fmla="*/ 942391 h 3097763"/>
              <a:gd name="connsiteX47" fmla="*/ 2547257 w 4105470"/>
              <a:gd name="connsiteY47" fmla="*/ 979714 h 3097763"/>
              <a:gd name="connsiteX48" fmla="*/ 2593910 w 4105470"/>
              <a:gd name="connsiteY48" fmla="*/ 1045028 h 3097763"/>
              <a:gd name="connsiteX49" fmla="*/ 2649894 w 4105470"/>
              <a:gd name="connsiteY49" fmla="*/ 1110343 h 3097763"/>
              <a:gd name="connsiteX50" fmla="*/ 2687217 w 4105470"/>
              <a:gd name="connsiteY50" fmla="*/ 1156996 h 3097763"/>
              <a:gd name="connsiteX51" fmla="*/ 2715208 w 4105470"/>
              <a:gd name="connsiteY51" fmla="*/ 1184987 h 3097763"/>
              <a:gd name="connsiteX52" fmla="*/ 2761861 w 4105470"/>
              <a:gd name="connsiteY52" fmla="*/ 1259632 h 3097763"/>
              <a:gd name="connsiteX53" fmla="*/ 2771192 w 4105470"/>
              <a:gd name="connsiteY53" fmla="*/ 1287624 h 3097763"/>
              <a:gd name="connsiteX54" fmla="*/ 2789853 w 4105470"/>
              <a:gd name="connsiteY54" fmla="*/ 1315616 h 3097763"/>
              <a:gd name="connsiteX55" fmla="*/ 2817845 w 4105470"/>
              <a:gd name="connsiteY55" fmla="*/ 1362269 h 3097763"/>
              <a:gd name="connsiteX56" fmla="*/ 2845837 w 4105470"/>
              <a:gd name="connsiteY56" fmla="*/ 1418253 h 3097763"/>
              <a:gd name="connsiteX57" fmla="*/ 2855168 w 4105470"/>
              <a:gd name="connsiteY57" fmla="*/ 1446245 h 3097763"/>
              <a:gd name="connsiteX58" fmla="*/ 2883159 w 4105470"/>
              <a:gd name="connsiteY58" fmla="*/ 1464906 h 3097763"/>
              <a:gd name="connsiteX59" fmla="*/ 2929812 w 4105470"/>
              <a:gd name="connsiteY59" fmla="*/ 1511559 h 3097763"/>
              <a:gd name="connsiteX60" fmla="*/ 2948474 w 4105470"/>
              <a:gd name="connsiteY60" fmla="*/ 1539551 h 3097763"/>
              <a:gd name="connsiteX61" fmla="*/ 2976466 w 4105470"/>
              <a:gd name="connsiteY61" fmla="*/ 1567543 h 3097763"/>
              <a:gd name="connsiteX62" fmla="*/ 2995127 w 4105470"/>
              <a:gd name="connsiteY62" fmla="*/ 1604865 h 3097763"/>
              <a:gd name="connsiteX63" fmla="*/ 3060441 w 4105470"/>
              <a:gd name="connsiteY63" fmla="*/ 1679510 h 3097763"/>
              <a:gd name="connsiteX64" fmla="*/ 3116425 w 4105470"/>
              <a:gd name="connsiteY64" fmla="*/ 1735494 h 3097763"/>
              <a:gd name="connsiteX65" fmla="*/ 3191070 w 4105470"/>
              <a:gd name="connsiteY65" fmla="*/ 1800808 h 3097763"/>
              <a:gd name="connsiteX66" fmla="*/ 3303037 w 4105470"/>
              <a:gd name="connsiteY66" fmla="*/ 1819469 h 3097763"/>
              <a:gd name="connsiteX67" fmla="*/ 3331029 w 4105470"/>
              <a:gd name="connsiteY67" fmla="*/ 1847461 h 3097763"/>
              <a:gd name="connsiteX68" fmla="*/ 3359021 w 4105470"/>
              <a:gd name="connsiteY68" fmla="*/ 1922106 h 3097763"/>
              <a:gd name="connsiteX69" fmla="*/ 3368351 w 4105470"/>
              <a:gd name="connsiteY69" fmla="*/ 1987420 h 3097763"/>
              <a:gd name="connsiteX70" fmla="*/ 3387012 w 4105470"/>
              <a:gd name="connsiteY70" fmla="*/ 2192694 h 3097763"/>
              <a:gd name="connsiteX71" fmla="*/ 3424335 w 4105470"/>
              <a:gd name="connsiteY71" fmla="*/ 2258008 h 3097763"/>
              <a:gd name="connsiteX72" fmla="*/ 3461657 w 4105470"/>
              <a:gd name="connsiteY72" fmla="*/ 2286000 h 3097763"/>
              <a:gd name="connsiteX73" fmla="*/ 3480319 w 4105470"/>
              <a:gd name="connsiteY73" fmla="*/ 2313991 h 3097763"/>
              <a:gd name="connsiteX74" fmla="*/ 3526972 w 4105470"/>
              <a:gd name="connsiteY74" fmla="*/ 2360645 h 3097763"/>
              <a:gd name="connsiteX75" fmla="*/ 3545633 w 4105470"/>
              <a:gd name="connsiteY75" fmla="*/ 2388636 h 3097763"/>
              <a:gd name="connsiteX76" fmla="*/ 3564294 w 4105470"/>
              <a:gd name="connsiteY76" fmla="*/ 2425959 h 3097763"/>
              <a:gd name="connsiteX77" fmla="*/ 3592286 w 4105470"/>
              <a:gd name="connsiteY77" fmla="*/ 2444620 h 3097763"/>
              <a:gd name="connsiteX78" fmla="*/ 3638939 w 4105470"/>
              <a:gd name="connsiteY78" fmla="*/ 2491273 h 3097763"/>
              <a:gd name="connsiteX79" fmla="*/ 3657600 w 4105470"/>
              <a:gd name="connsiteY79" fmla="*/ 2519265 h 3097763"/>
              <a:gd name="connsiteX80" fmla="*/ 3694923 w 4105470"/>
              <a:gd name="connsiteY80" fmla="*/ 2547257 h 3097763"/>
              <a:gd name="connsiteX81" fmla="*/ 3769568 w 4105470"/>
              <a:gd name="connsiteY81" fmla="*/ 2584579 h 3097763"/>
              <a:gd name="connsiteX82" fmla="*/ 3928188 w 4105470"/>
              <a:gd name="connsiteY82" fmla="*/ 2612571 h 3097763"/>
              <a:gd name="connsiteX83" fmla="*/ 3974841 w 4105470"/>
              <a:gd name="connsiteY83" fmla="*/ 2705877 h 3097763"/>
              <a:gd name="connsiteX84" fmla="*/ 3984172 w 4105470"/>
              <a:gd name="connsiteY84" fmla="*/ 2743200 h 3097763"/>
              <a:gd name="connsiteX85" fmla="*/ 3993502 w 4105470"/>
              <a:gd name="connsiteY85" fmla="*/ 2948473 h 3097763"/>
              <a:gd name="connsiteX86" fmla="*/ 4021494 w 4105470"/>
              <a:gd name="connsiteY86" fmla="*/ 2967134 h 3097763"/>
              <a:gd name="connsiteX87" fmla="*/ 4040155 w 4105470"/>
              <a:gd name="connsiteY87" fmla="*/ 3004457 h 3097763"/>
              <a:gd name="connsiteX88" fmla="*/ 4077478 w 4105470"/>
              <a:gd name="connsiteY88" fmla="*/ 3060440 h 3097763"/>
              <a:gd name="connsiteX89" fmla="*/ 4105470 w 4105470"/>
              <a:gd name="connsiteY89" fmla="*/ 3097763 h 3097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105470" h="3097763">
                <a:moveTo>
                  <a:pt x="0" y="0"/>
                </a:moveTo>
                <a:cubicBezTo>
                  <a:pt x="34212" y="3110"/>
                  <a:pt x="70285" y="-2224"/>
                  <a:pt x="102637" y="9330"/>
                </a:cubicBezTo>
                <a:cubicBezTo>
                  <a:pt x="117282" y="14560"/>
                  <a:pt x="122387" y="33466"/>
                  <a:pt x="130629" y="46653"/>
                </a:cubicBezTo>
                <a:cubicBezTo>
                  <a:pt x="194669" y="149117"/>
                  <a:pt x="97984" y="15566"/>
                  <a:pt x="177282" y="121298"/>
                </a:cubicBezTo>
                <a:cubicBezTo>
                  <a:pt x="199164" y="186945"/>
                  <a:pt x="170683" y="105899"/>
                  <a:pt x="205274" y="186612"/>
                </a:cubicBezTo>
                <a:cubicBezTo>
                  <a:pt x="223443" y="229007"/>
                  <a:pt x="202231" y="202232"/>
                  <a:pt x="233266" y="233265"/>
                </a:cubicBezTo>
                <a:cubicBezTo>
                  <a:pt x="283029" y="230155"/>
                  <a:pt x="333373" y="232131"/>
                  <a:pt x="382555" y="223934"/>
                </a:cubicBezTo>
                <a:cubicBezTo>
                  <a:pt x="391232" y="222488"/>
                  <a:pt x="394179" y="210551"/>
                  <a:pt x="401217" y="205273"/>
                </a:cubicBezTo>
                <a:cubicBezTo>
                  <a:pt x="419159" y="191816"/>
                  <a:pt x="435442" y="173391"/>
                  <a:pt x="457200" y="167951"/>
                </a:cubicBezTo>
                <a:cubicBezTo>
                  <a:pt x="469641" y="164841"/>
                  <a:pt x="482193" y="162143"/>
                  <a:pt x="494523" y="158620"/>
                </a:cubicBezTo>
                <a:cubicBezTo>
                  <a:pt x="503980" y="155918"/>
                  <a:pt x="512914" y="151423"/>
                  <a:pt x="522515" y="149289"/>
                </a:cubicBezTo>
                <a:cubicBezTo>
                  <a:pt x="540983" y="145185"/>
                  <a:pt x="559947" y="143669"/>
                  <a:pt x="578498" y="139959"/>
                </a:cubicBezTo>
                <a:cubicBezTo>
                  <a:pt x="591073" y="137444"/>
                  <a:pt x="603380" y="133738"/>
                  <a:pt x="615821" y="130628"/>
                </a:cubicBezTo>
                <a:cubicBezTo>
                  <a:pt x="663914" y="138643"/>
                  <a:pt x="727848" y="127003"/>
                  <a:pt x="755780" y="177281"/>
                </a:cubicBezTo>
                <a:cubicBezTo>
                  <a:pt x="765333" y="194476"/>
                  <a:pt x="768221" y="214604"/>
                  <a:pt x="774441" y="233265"/>
                </a:cubicBezTo>
                <a:lnTo>
                  <a:pt x="783772" y="261257"/>
                </a:lnTo>
                <a:cubicBezTo>
                  <a:pt x="816144" y="239675"/>
                  <a:pt x="831130" y="232327"/>
                  <a:pt x="858417" y="195943"/>
                </a:cubicBezTo>
                <a:cubicBezTo>
                  <a:pt x="867747" y="183502"/>
                  <a:pt x="876453" y="170567"/>
                  <a:pt x="886408" y="158620"/>
                </a:cubicBezTo>
                <a:cubicBezTo>
                  <a:pt x="892040" y="151862"/>
                  <a:pt x="899574" y="146828"/>
                  <a:pt x="905070" y="139959"/>
                </a:cubicBezTo>
                <a:cubicBezTo>
                  <a:pt x="912075" y="131202"/>
                  <a:pt x="913995" y="117531"/>
                  <a:pt x="923731" y="111967"/>
                </a:cubicBezTo>
                <a:cubicBezTo>
                  <a:pt x="937500" y="104099"/>
                  <a:pt x="954833" y="105746"/>
                  <a:pt x="970384" y="102636"/>
                </a:cubicBezTo>
                <a:cubicBezTo>
                  <a:pt x="1038808" y="108857"/>
                  <a:pt x="1107440" y="113112"/>
                  <a:pt x="1175657" y="121298"/>
                </a:cubicBezTo>
                <a:cubicBezTo>
                  <a:pt x="1185422" y="122470"/>
                  <a:pt x="1194852" y="126230"/>
                  <a:pt x="1203649" y="130628"/>
                </a:cubicBezTo>
                <a:cubicBezTo>
                  <a:pt x="1213679" y="135643"/>
                  <a:pt x="1220540" y="147703"/>
                  <a:pt x="1231641" y="149289"/>
                </a:cubicBezTo>
                <a:cubicBezTo>
                  <a:pt x="1287147" y="157219"/>
                  <a:pt x="1343608" y="155510"/>
                  <a:pt x="1399592" y="158620"/>
                </a:cubicBezTo>
                <a:cubicBezTo>
                  <a:pt x="1410141" y="169169"/>
                  <a:pt x="1450543" y="212210"/>
                  <a:pt x="1464906" y="214604"/>
                </a:cubicBezTo>
                <a:cubicBezTo>
                  <a:pt x="1489640" y="218726"/>
                  <a:pt x="1514669" y="208383"/>
                  <a:pt x="1539551" y="205273"/>
                </a:cubicBezTo>
                <a:cubicBezTo>
                  <a:pt x="1622064" y="143388"/>
                  <a:pt x="1584690" y="159124"/>
                  <a:pt x="1642188" y="139959"/>
                </a:cubicBezTo>
                <a:cubicBezTo>
                  <a:pt x="1709745" y="94921"/>
                  <a:pt x="1678112" y="112666"/>
                  <a:pt x="1735494" y="83975"/>
                </a:cubicBezTo>
                <a:cubicBezTo>
                  <a:pt x="1775927" y="87085"/>
                  <a:pt x="1816934" y="85833"/>
                  <a:pt x="1856792" y="93306"/>
                </a:cubicBezTo>
                <a:cubicBezTo>
                  <a:pt x="1883825" y="98375"/>
                  <a:pt x="1888853" y="122449"/>
                  <a:pt x="1903445" y="139959"/>
                </a:cubicBezTo>
                <a:cubicBezTo>
                  <a:pt x="1911893" y="150096"/>
                  <a:pt x="1920699" y="160281"/>
                  <a:pt x="1931437" y="167951"/>
                </a:cubicBezTo>
                <a:cubicBezTo>
                  <a:pt x="1942755" y="176036"/>
                  <a:pt x="1956683" y="179711"/>
                  <a:pt x="1968759" y="186612"/>
                </a:cubicBezTo>
                <a:cubicBezTo>
                  <a:pt x="1978496" y="192176"/>
                  <a:pt x="1986721" y="200258"/>
                  <a:pt x="1996751" y="205273"/>
                </a:cubicBezTo>
                <a:cubicBezTo>
                  <a:pt x="2027105" y="220450"/>
                  <a:pt x="2025996" y="206526"/>
                  <a:pt x="2052735" y="233265"/>
                </a:cubicBezTo>
                <a:cubicBezTo>
                  <a:pt x="2063731" y="244261"/>
                  <a:pt x="2069731" y="259591"/>
                  <a:pt x="2080727" y="270587"/>
                </a:cubicBezTo>
                <a:cubicBezTo>
                  <a:pt x="2088657" y="278517"/>
                  <a:pt x="2100337" y="281799"/>
                  <a:pt x="2108719" y="289249"/>
                </a:cubicBezTo>
                <a:cubicBezTo>
                  <a:pt x="2128444" y="306782"/>
                  <a:pt x="2146041" y="326571"/>
                  <a:pt x="2164702" y="345232"/>
                </a:cubicBezTo>
                <a:cubicBezTo>
                  <a:pt x="2170922" y="351453"/>
                  <a:pt x="2178085" y="356856"/>
                  <a:pt x="2183363" y="363894"/>
                </a:cubicBezTo>
                <a:cubicBezTo>
                  <a:pt x="2217698" y="409673"/>
                  <a:pt x="2215408" y="414453"/>
                  <a:pt x="2276670" y="447869"/>
                </a:cubicBezTo>
                <a:cubicBezTo>
                  <a:pt x="2292283" y="456385"/>
                  <a:pt x="2375118" y="465932"/>
                  <a:pt x="2379306" y="466530"/>
                </a:cubicBezTo>
                <a:cubicBezTo>
                  <a:pt x="2415704" y="575719"/>
                  <a:pt x="2368797" y="426356"/>
                  <a:pt x="2397968" y="727787"/>
                </a:cubicBezTo>
                <a:cubicBezTo>
                  <a:pt x="2402567" y="775307"/>
                  <a:pt x="2419832" y="786389"/>
                  <a:pt x="2444621" y="821094"/>
                </a:cubicBezTo>
                <a:cubicBezTo>
                  <a:pt x="2451139" y="830219"/>
                  <a:pt x="2456764" y="839960"/>
                  <a:pt x="2463282" y="849085"/>
                </a:cubicBezTo>
                <a:cubicBezTo>
                  <a:pt x="2472321" y="861740"/>
                  <a:pt x="2482235" y="873753"/>
                  <a:pt x="2491274" y="886408"/>
                </a:cubicBezTo>
                <a:cubicBezTo>
                  <a:pt x="2497792" y="895533"/>
                  <a:pt x="2502756" y="905785"/>
                  <a:pt x="2509935" y="914400"/>
                </a:cubicBezTo>
                <a:cubicBezTo>
                  <a:pt x="2518382" y="924537"/>
                  <a:pt x="2528596" y="933061"/>
                  <a:pt x="2537927" y="942391"/>
                </a:cubicBezTo>
                <a:cubicBezTo>
                  <a:pt x="2541037" y="954832"/>
                  <a:pt x="2542205" y="967927"/>
                  <a:pt x="2547257" y="979714"/>
                </a:cubicBezTo>
                <a:cubicBezTo>
                  <a:pt x="2551967" y="990704"/>
                  <a:pt x="2590500" y="1040254"/>
                  <a:pt x="2593910" y="1045028"/>
                </a:cubicBezTo>
                <a:cubicBezTo>
                  <a:pt x="2645771" y="1117633"/>
                  <a:pt x="2567869" y="1018065"/>
                  <a:pt x="2649894" y="1110343"/>
                </a:cubicBezTo>
                <a:cubicBezTo>
                  <a:pt x="2663125" y="1125228"/>
                  <a:pt x="2674103" y="1142008"/>
                  <a:pt x="2687217" y="1156996"/>
                </a:cubicBezTo>
                <a:cubicBezTo>
                  <a:pt x="2695906" y="1166926"/>
                  <a:pt x="2706761" y="1174850"/>
                  <a:pt x="2715208" y="1184987"/>
                </a:cubicBezTo>
                <a:cubicBezTo>
                  <a:pt x="2724464" y="1196094"/>
                  <a:pt x="2759581" y="1255071"/>
                  <a:pt x="2761861" y="1259632"/>
                </a:cubicBezTo>
                <a:cubicBezTo>
                  <a:pt x="2766259" y="1268429"/>
                  <a:pt x="2766793" y="1278827"/>
                  <a:pt x="2771192" y="1287624"/>
                </a:cubicBezTo>
                <a:cubicBezTo>
                  <a:pt x="2776207" y="1297654"/>
                  <a:pt x="2783910" y="1306107"/>
                  <a:pt x="2789853" y="1315616"/>
                </a:cubicBezTo>
                <a:cubicBezTo>
                  <a:pt x="2799465" y="1330995"/>
                  <a:pt x="2808514" y="1346718"/>
                  <a:pt x="2817845" y="1362269"/>
                </a:cubicBezTo>
                <a:cubicBezTo>
                  <a:pt x="2840859" y="1454320"/>
                  <a:pt x="2810186" y="1358833"/>
                  <a:pt x="2845837" y="1418253"/>
                </a:cubicBezTo>
                <a:cubicBezTo>
                  <a:pt x="2850897" y="1426687"/>
                  <a:pt x="2849024" y="1438565"/>
                  <a:pt x="2855168" y="1446245"/>
                </a:cubicBezTo>
                <a:cubicBezTo>
                  <a:pt x="2862173" y="1455001"/>
                  <a:pt x="2874720" y="1457522"/>
                  <a:pt x="2883159" y="1464906"/>
                </a:cubicBezTo>
                <a:cubicBezTo>
                  <a:pt x="2899710" y="1479388"/>
                  <a:pt x="2917612" y="1493260"/>
                  <a:pt x="2929812" y="1511559"/>
                </a:cubicBezTo>
                <a:cubicBezTo>
                  <a:pt x="2936033" y="1520890"/>
                  <a:pt x="2941295" y="1530936"/>
                  <a:pt x="2948474" y="1539551"/>
                </a:cubicBezTo>
                <a:cubicBezTo>
                  <a:pt x="2956922" y="1549688"/>
                  <a:pt x="2968796" y="1556805"/>
                  <a:pt x="2976466" y="1567543"/>
                </a:cubicBezTo>
                <a:cubicBezTo>
                  <a:pt x="2984551" y="1578861"/>
                  <a:pt x="2986782" y="1593738"/>
                  <a:pt x="2995127" y="1604865"/>
                </a:cubicBezTo>
                <a:cubicBezTo>
                  <a:pt x="3014964" y="1631315"/>
                  <a:pt x="3037944" y="1655282"/>
                  <a:pt x="3060441" y="1679510"/>
                </a:cubicBezTo>
                <a:cubicBezTo>
                  <a:pt x="3078399" y="1698849"/>
                  <a:pt x="3101786" y="1713535"/>
                  <a:pt x="3116425" y="1735494"/>
                </a:cubicBezTo>
                <a:cubicBezTo>
                  <a:pt x="3138196" y="1768150"/>
                  <a:pt x="3144418" y="1785258"/>
                  <a:pt x="3191070" y="1800808"/>
                </a:cubicBezTo>
                <a:cubicBezTo>
                  <a:pt x="3245780" y="1819044"/>
                  <a:pt x="3209286" y="1809052"/>
                  <a:pt x="3303037" y="1819469"/>
                </a:cubicBezTo>
                <a:cubicBezTo>
                  <a:pt x="3312368" y="1828800"/>
                  <a:pt x="3324035" y="1836271"/>
                  <a:pt x="3331029" y="1847461"/>
                </a:cubicBezTo>
                <a:cubicBezTo>
                  <a:pt x="3338997" y="1860209"/>
                  <a:pt x="3352818" y="1903497"/>
                  <a:pt x="3359021" y="1922106"/>
                </a:cubicBezTo>
                <a:cubicBezTo>
                  <a:pt x="3362131" y="1943877"/>
                  <a:pt x="3366163" y="1965537"/>
                  <a:pt x="3368351" y="1987420"/>
                </a:cubicBezTo>
                <a:cubicBezTo>
                  <a:pt x="3373545" y="2039360"/>
                  <a:pt x="3377578" y="2136087"/>
                  <a:pt x="3387012" y="2192694"/>
                </a:cubicBezTo>
                <a:cubicBezTo>
                  <a:pt x="3391282" y="2218314"/>
                  <a:pt x="3406221" y="2239894"/>
                  <a:pt x="3424335" y="2258008"/>
                </a:cubicBezTo>
                <a:cubicBezTo>
                  <a:pt x="3435331" y="2269004"/>
                  <a:pt x="3450661" y="2275004"/>
                  <a:pt x="3461657" y="2286000"/>
                </a:cubicBezTo>
                <a:cubicBezTo>
                  <a:pt x="3469587" y="2293929"/>
                  <a:pt x="3472935" y="2305552"/>
                  <a:pt x="3480319" y="2313991"/>
                </a:cubicBezTo>
                <a:cubicBezTo>
                  <a:pt x="3494801" y="2330542"/>
                  <a:pt x="3514773" y="2342346"/>
                  <a:pt x="3526972" y="2360645"/>
                </a:cubicBezTo>
                <a:cubicBezTo>
                  <a:pt x="3533192" y="2369975"/>
                  <a:pt x="3540069" y="2378900"/>
                  <a:pt x="3545633" y="2388636"/>
                </a:cubicBezTo>
                <a:cubicBezTo>
                  <a:pt x="3552534" y="2400713"/>
                  <a:pt x="3555389" y="2415273"/>
                  <a:pt x="3564294" y="2425959"/>
                </a:cubicBezTo>
                <a:cubicBezTo>
                  <a:pt x="3571473" y="2434574"/>
                  <a:pt x="3582955" y="2438400"/>
                  <a:pt x="3592286" y="2444620"/>
                </a:cubicBezTo>
                <a:cubicBezTo>
                  <a:pt x="3642049" y="2519265"/>
                  <a:pt x="3576735" y="2429069"/>
                  <a:pt x="3638939" y="2491273"/>
                </a:cubicBezTo>
                <a:cubicBezTo>
                  <a:pt x="3646868" y="2499202"/>
                  <a:pt x="3649671" y="2511336"/>
                  <a:pt x="3657600" y="2519265"/>
                </a:cubicBezTo>
                <a:cubicBezTo>
                  <a:pt x="3668596" y="2530261"/>
                  <a:pt x="3681490" y="2539421"/>
                  <a:pt x="3694923" y="2547257"/>
                </a:cubicBezTo>
                <a:cubicBezTo>
                  <a:pt x="3718952" y="2561274"/>
                  <a:pt x="3742580" y="2577832"/>
                  <a:pt x="3769568" y="2584579"/>
                </a:cubicBezTo>
                <a:cubicBezTo>
                  <a:pt x="3871535" y="2610071"/>
                  <a:pt x="3818722" y="2600408"/>
                  <a:pt x="3928188" y="2612571"/>
                </a:cubicBezTo>
                <a:cubicBezTo>
                  <a:pt x="3977520" y="2645459"/>
                  <a:pt x="3953460" y="2620353"/>
                  <a:pt x="3974841" y="2705877"/>
                </a:cubicBezTo>
                <a:lnTo>
                  <a:pt x="3984172" y="2743200"/>
                </a:lnTo>
                <a:cubicBezTo>
                  <a:pt x="3987282" y="2811624"/>
                  <a:pt x="3982242" y="2880910"/>
                  <a:pt x="3993502" y="2948473"/>
                </a:cubicBezTo>
                <a:cubicBezTo>
                  <a:pt x="3995346" y="2959534"/>
                  <a:pt x="4014315" y="2958519"/>
                  <a:pt x="4021494" y="2967134"/>
                </a:cubicBezTo>
                <a:cubicBezTo>
                  <a:pt x="4030399" y="2977820"/>
                  <a:pt x="4032999" y="2992530"/>
                  <a:pt x="4040155" y="3004457"/>
                </a:cubicBezTo>
                <a:cubicBezTo>
                  <a:pt x="4051694" y="3023689"/>
                  <a:pt x="4061619" y="3044581"/>
                  <a:pt x="4077478" y="3060440"/>
                </a:cubicBezTo>
                <a:cubicBezTo>
                  <a:pt x="4101057" y="3084020"/>
                  <a:pt x="4092205" y="3071234"/>
                  <a:pt x="4105470" y="3097763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4AC728B-915A-4138-88F4-24FB4AEAE673}"/>
              </a:ext>
            </a:extLst>
          </p:cNvPr>
          <p:cNvSpPr txBox="1"/>
          <p:nvPr/>
        </p:nvSpPr>
        <p:spPr>
          <a:xfrm>
            <a:off x="-67369" y="3341857"/>
            <a:ext cx="411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人數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70A20B1-6105-4B19-8F1F-CFD969A8CF4B}"/>
              </a:ext>
            </a:extLst>
          </p:cNvPr>
          <p:cNvSpPr txBox="1"/>
          <p:nvPr/>
        </p:nvSpPr>
        <p:spPr>
          <a:xfrm>
            <a:off x="6128955" y="3460161"/>
            <a:ext cx="411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0369273-E813-475B-9F32-EFB68DE8D9DF}"/>
              </a:ext>
            </a:extLst>
          </p:cNvPr>
          <p:cNvSpPr txBox="1"/>
          <p:nvPr/>
        </p:nvSpPr>
        <p:spPr>
          <a:xfrm>
            <a:off x="4075530" y="31369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得出半徑</a:t>
            </a:r>
          </a:p>
        </p:txBody>
      </p:sp>
    </p:spTree>
    <p:extLst>
      <p:ext uri="{BB962C8B-B14F-4D97-AF65-F5344CB8AC3E}">
        <p14:creationId xmlns:p14="http://schemas.microsoft.com/office/powerpoint/2010/main" val="61006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DB508EC6-CA1D-453E-BF50-ACA6FBCAF5E1}"/>
              </a:ext>
            </a:extLst>
          </p:cNvPr>
          <p:cNvGrpSpPr/>
          <p:nvPr/>
        </p:nvGrpSpPr>
        <p:grpSpPr>
          <a:xfrm>
            <a:off x="5267393" y="77638"/>
            <a:ext cx="1657214" cy="1080564"/>
            <a:chOff x="6348100" y="2749563"/>
            <a:chExt cx="5762836" cy="1080564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09C0FBEE-43DE-45E9-B8AD-C57880435799}"/>
                </a:ext>
              </a:extLst>
            </p:cNvPr>
            <p:cNvSpPr/>
            <p:nvPr/>
          </p:nvSpPr>
          <p:spPr>
            <a:xfrm>
              <a:off x="6348100" y="2749563"/>
              <a:ext cx="5762836" cy="10805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437602-EC78-4ECD-9C99-A2C32227EBF0}"/>
                </a:ext>
              </a:extLst>
            </p:cNvPr>
            <p:cNvSpPr/>
            <p:nvPr/>
          </p:nvSpPr>
          <p:spPr>
            <a:xfrm>
              <a:off x="6458456" y="2782013"/>
              <a:ext cx="461487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6000" dirty="0">
                  <a:latin typeface="+mj-lt"/>
                  <a:ea typeface="微軟正黑體" panose="020B0604030504040204" pitchFamily="34" charset="-120"/>
                </a:rPr>
                <a:t>PTT</a:t>
              </a: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9831E63-6C70-423C-BE7D-1489FFBBB2FA}"/>
              </a:ext>
            </a:extLst>
          </p:cNvPr>
          <p:cNvCxnSpPr/>
          <p:nvPr/>
        </p:nvCxnSpPr>
        <p:spPr>
          <a:xfrm>
            <a:off x="6096000" y="353683"/>
            <a:ext cx="0" cy="6331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7DCFEC8-C321-4A68-95EC-4CC35C059428}"/>
              </a:ext>
            </a:extLst>
          </p:cNvPr>
          <p:cNvGrpSpPr/>
          <p:nvPr/>
        </p:nvGrpSpPr>
        <p:grpSpPr>
          <a:xfrm>
            <a:off x="1018456" y="1280483"/>
            <a:ext cx="10155088" cy="5086350"/>
            <a:chOff x="1019175" y="1254604"/>
            <a:chExt cx="10155088" cy="508635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D9FE93-5E17-48FD-90AE-D71AD114C481}"/>
                </a:ext>
              </a:extLst>
            </p:cNvPr>
            <p:cNvSpPr/>
            <p:nvPr/>
          </p:nvSpPr>
          <p:spPr>
            <a:xfrm>
              <a:off x="1019175" y="1254604"/>
              <a:ext cx="10153650" cy="5086350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C127D63A-DC10-4AD1-B777-CBB8921497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9175" y="2009955"/>
              <a:ext cx="10155088" cy="0"/>
            </a:xfrm>
            <a:prstGeom prst="line">
              <a:avLst/>
            </a:prstGeom>
            <a:ln w="38100">
              <a:solidFill>
                <a:srgbClr val="2038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59CA043-A405-49C0-8AD1-F68BC8721BA2}"/>
              </a:ext>
            </a:extLst>
          </p:cNvPr>
          <p:cNvCxnSpPr>
            <a:cxnSpLocks/>
            <a:stCxn id="14" idx="0"/>
            <a:endCxn id="14" idx="2"/>
          </p:cNvCxnSpPr>
          <p:nvPr/>
        </p:nvCxnSpPr>
        <p:spPr>
          <a:xfrm>
            <a:off x="6095281" y="1280483"/>
            <a:ext cx="0" cy="5086350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34ECFCD-DD25-4728-98A8-E9146AAC96F1}"/>
              </a:ext>
            </a:extLst>
          </p:cNvPr>
          <p:cNvSpPr txBox="1"/>
          <p:nvPr/>
        </p:nvSpPr>
        <p:spPr>
          <a:xfrm>
            <a:off x="2771679" y="131288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已完成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E51159-636C-4410-9F8F-EAEC0A487E7A}"/>
              </a:ext>
            </a:extLst>
          </p:cNvPr>
          <p:cNvSpPr txBox="1"/>
          <p:nvPr/>
        </p:nvSpPr>
        <p:spPr>
          <a:xfrm>
            <a:off x="8005037" y="13283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未完成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2E5B304-47A2-46D1-AB9A-2800C0889CE1}"/>
              </a:ext>
            </a:extLst>
          </p:cNvPr>
          <p:cNvSpPr txBox="1"/>
          <p:nvPr/>
        </p:nvSpPr>
        <p:spPr>
          <a:xfrm>
            <a:off x="2044460" y="2536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55166FF-2F27-4AC4-A1B0-275DB5D8F2B6}"/>
              </a:ext>
            </a:extLst>
          </p:cNvPr>
          <p:cNvSpPr/>
          <p:nvPr/>
        </p:nvSpPr>
        <p:spPr>
          <a:xfrm>
            <a:off x="1493757" y="2334539"/>
            <a:ext cx="4351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2011-2018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Tai-Travel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43CAEE3-2C36-45A8-AC01-4CAA8520EF2C}"/>
              </a:ext>
            </a:extLst>
          </p:cNvPr>
          <p:cNvSpPr/>
          <p:nvPr/>
        </p:nvSpPr>
        <p:spPr>
          <a:xfrm>
            <a:off x="3002510" y="3196411"/>
            <a:ext cx="1107997" cy="646331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71A20B-2E08-4905-A5F1-68E16EFB1503}"/>
              </a:ext>
            </a:extLst>
          </p:cNvPr>
          <p:cNvSpPr/>
          <p:nvPr/>
        </p:nvSpPr>
        <p:spPr>
          <a:xfrm>
            <a:off x="3004217" y="4619668"/>
            <a:ext cx="1107996" cy="646331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斷詞</a:t>
            </a:r>
          </a:p>
        </p:txBody>
      </p:sp>
      <p:sp>
        <p:nvSpPr>
          <p:cNvPr id="33" name="L 圖案 32">
            <a:extLst>
              <a:ext uri="{FF2B5EF4-FFF2-40B4-BE49-F238E27FC236}">
                <a16:creationId xmlns:a16="http://schemas.microsoft.com/office/drawing/2014/main" id="{0EFC5A51-DFEE-4ACF-805F-E6C28E0C8265}"/>
              </a:ext>
            </a:extLst>
          </p:cNvPr>
          <p:cNvSpPr/>
          <p:nvPr/>
        </p:nvSpPr>
        <p:spPr>
          <a:xfrm rot="18626452">
            <a:off x="2767137" y="2960415"/>
            <a:ext cx="386760" cy="356395"/>
          </a:xfrm>
          <a:prstGeom prst="corner">
            <a:avLst>
              <a:gd name="adj1" fmla="val 37378"/>
              <a:gd name="adj2" fmla="val 387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5" name="L 圖案 34">
            <a:extLst>
              <a:ext uri="{FF2B5EF4-FFF2-40B4-BE49-F238E27FC236}">
                <a16:creationId xmlns:a16="http://schemas.microsoft.com/office/drawing/2014/main" id="{E5F77D68-8E1E-475E-9FBA-C50C53154DC9}"/>
              </a:ext>
            </a:extLst>
          </p:cNvPr>
          <p:cNvSpPr/>
          <p:nvPr/>
        </p:nvSpPr>
        <p:spPr>
          <a:xfrm rot="18626452">
            <a:off x="2767136" y="4380331"/>
            <a:ext cx="386760" cy="356395"/>
          </a:xfrm>
          <a:prstGeom prst="corner">
            <a:avLst>
              <a:gd name="adj1" fmla="val 37378"/>
              <a:gd name="adj2" fmla="val 387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176D8D-2C0B-4F34-AC5B-67BE9C2556D6}"/>
              </a:ext>
            </a:extLst>
          </p:cNvPr>
          <p:cNvSpPr/>
          <p:nvPr/>
        </p:nvSpPr>
        <p:spPr>
          <a:xfrm>
            <a:off x="7836741" y="3177327"/>
            <a:ext cx="2031325" cy="646331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建立詞庫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89937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908ACE-2758-4509-9DBD-1E7F6B557AEA}"/>
              </a:ext>
            </a:extLst>
          </p:cNvPr>
          <p:cNvSpPr txBox="1"/>
          <p:nvPr/>
        </p:nvSpPr>
        <p:spPr>
          <a:xfrm>
            <a:off x="5101844" y="575704"/>
            <a:ext cx="1107996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88E33D-D79C-426E-B61A-220231171BF8}"/>
              </a:ext>
            </a:extLst>
          </p:cNvPr>
          <p:cNvSpPr txBox="1"/>
          <p:nvPr/>
        </p:nvSpPr>
        <p:spPr>
          <a:xfrm>
            <a:off x="4342746" y="2018001"/>
            <a:ext cx="2954655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得出景點範圍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1B826B-2E2F-44DC-8CA4-C594D817FC84}"/>
              </a:ext>
            </a:extLst>
          </p:cNvPr>
          <p:cNvSpPr txBox="1"/>
          <p:nvPr/>
        </p:nvSpPr>
        <p:spPr>
          <a:xfrm>
            <a:off x="190959" y="13633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E5DB9DCC-60A1-4B1B-A9D7-554D06200811}"/>
              </a:ext>
            </a:extLst>
          </p:cNvPr>
          <p:cNvSpPr/>
          <p:nvPr/>
        </p:nvSpPr>
        <p:spPr>
          <a:xfrm>
            <a:off x="5397088" y="1334593"/>
            <a:ext cx="54117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679D2F26-43EA-4B2F-8F59-F3C6710C5D31}"/>
              </a:ext>
            </a:extLst>
          </p:cNvPr>
          <p:cNvSpPr/>
          <p:nvPr/>
        </p:nvSpPr>
        <p:spPr>
          <a:xfrm>
            <a:off x="5397088" y="2863575"/>
            <a:ext cx="54117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4DE0A2-35E9-49C6-8470-BBA383B44B70}"/>
              </a:ext>
            </a:extLst>
          </p:cNvPr>
          <p:cNvSpPr txBox="1"/>
          <p:nvPr/>
        </p:nvSpPr>
        <p:spPr>
          <a:xfrm>
            <a:off x="4503327" y="3585333"/>
            <a:ext cx="260521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旅遊區劃分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CC84982-A261-47D2-87F0-ED3E97711C23}"/>
              </a:ext>
            </a:extLst>
          </p:cNvPr>
          <p:cNvSpPr/>
          <p:nvPr/>
        </p:nvSpPr>
        <p:spPr>
          <a:xfrm>
            <a:off x="3812290" y="4929585"/>
            <a:ext cx="1175657" cy="109168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24D461C-9946-4572-8DD0-782A001182AA}"/>
              </a:ext>
            </a:extLst>
          </p:cNvPr>
          <p:cNvSpPr/>
          <p:nvPr/>
        </p:nvSpPr>
        <p:spPr>
          <a:xfrm>
            <a:off x="5899647" y="5466042"/>
            <a:ext cx="1175657" cy="109168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A0F814F-A8F9-4ACA-B2C3-35973E20B78F}"/>
              </a:ext>
            </a:extLst>
          </p:cNvPr>
          <p:cNvSpPr/>
          <p:nvPr/>
        </p:nvSpPr>
        <p:spPr>
          <a:xfrm>
            <a:off x="7800392" y="4652923"/>
            <a:ext cx="1175657" cy="109168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E6872A3-0594-41DA-B18B-2D8D6C104B8C}"/>
              </a:ext>
            </a:extLst>
          </p:cNvPr>
          <p:cNvCxnSpPr>
            <a:cxnSpLocks/>
          </p:cNvCxnSpPr>
          <p:nvPr/>
        </p:nvCxnSpPr>
        <p:spPr>
          <a:xfrm flipV="1">
            <a:off x="6509787" y="5281127"/>
            <a:ext cx="1766466" cy="88483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21B88B-056D-42BC-8323-49EA8AED3235}"/>
              </a:ext>
            </a:extLst>
          </p:cNvPr>
          <p:cNvSpPr txBox="1"/>
          <p:nvPr/>
        </p:nvSpPr>
        <p:spPr>
          <a:xfrm>
            <a:off x="4231930" y="524405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A4DE794-E771-456E-896A-87B4452B9092}"/>
              </a:ext>
            </a:extLst>
          </p:cNvPr>
          <p:cNvSpPr txBox="1"/>
          <p:nvPr/>
        </p:nvSpPr>
        <p:spPr>
          <a:xfrm>
            <a:off x="6244274" y="578104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E81A771-4ED1-4D08-B5FF-7194B7112B7C}"/>
              </a:ext>
            </a:extLst>
          </p:cNvPr>
          <p:cNvSpPr txBox="1"/>
          <p:nvPr/>
        </p:nvSpPr>
        <p:spPr>
          <a:xfrm>
            <a:off x="8236446" y="492958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FFB3BE6-8B3C-4C72-967E-63DC6CC2AE28}"/>
              </a:ext>
            </a:extLst>
          </p:cNvPr>
          <p:cNvSpPr/>
          <p:nvPr/>
        </p:nvSpPr>
        <p:spPr>
          <a:xfrm>
            <a:off x="5590472" y="4497355"/>
            <a:ext cx="4001397" cy="224867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4E8010C-A507-4575-89F0-55543324ABD5}"/>
              </a:ext>
            </a:extLst>
          </p:cNvPr>
          <p:cNvSpPr txBox="1"/>
          <p:nvPr/>
        </p:nvSpPr>
        <p:spPr>
          <a:xfrm>
            <a:off x="8976049" y="391258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旅遊區</a:t>
            </a:r>
          </a:p>
        </p:txBody>
      </p:sp>
    </p:spTree>
    <p:extLst>
      <p:ext uri="{BB962C8B-B14F-4D97-AF65-F5344CB8AC3E}">
        <p14:creationId xmlns:p14="http://schemas.microsoft.com/office/powerpoint/2010/main" val="16437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 animBg="1"/>
      <p:bldP spid="10" grpId="0" animBg="1"/>
      <p:bldP spid="14" grpId="0"/>
      <p:bldP spid="15" grpId="0"/>
      <p:bldP spid="16" grpId="0"/>
      <p:bldP spid="17" grpId="0" animBg="1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柱形 3">
            <a:extLst>
              <a:ext uri="{FF2B5EF4-FFF2-40B4-BE49-F238E27FC236}">
                <a16:creationId xmlns:a16="http://schemas.microsoft.com/office/drawing/2014/main" id="{C68DF052-2522-4D24-A262-4C0906DE3AC0}"/>
              </a:ext>
            </a:extLst>
          </p:cNvPr>
          <p:cNvSpPr/>
          <p:nvPr/>
        </p:nvSpPr>
        <p:spPr>
          <a:xfrm>
            <a:off x="2479905" y="1214314"/>
            <a:ext cx="1128447" cy="7901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柱形 4">
            <a:extLst>
              <a:ext uri="{FF2B5EF4-FFF2-40B4-BE49-F238E27FC236}">
                <a16:creationId xmlns:a16="http://schemas.microsoft.com/office/drawing/2014/main" id="{B968169D-CC98-4E04-AEE8-70B55630D571}"/>
              </a:ext>
            </a:extLst>
          </p:cNvPr>
          <p:cNvSpPr/>
          <p:nvPr/>
        </p:nvSpPr>
        <p:spPr>
          <a:xfrm>
            <a:off x="5278715" y="1201775"/>
            <a:ext cx="1415773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痞客幫</a:t>
            </a:r>
          </a:p>
        </p:txBody>
      </p:sp>
      <p:sp>
        <p:nvSpPr>
          <p:cNvPr id="6" name="圓柱形 5">
            <a:extLst>
              <a:ext uri="{FF2B5EF4-FFF2-40B4-BE49-F238E27FC236}">
                <a16:creationId xmlns:a16="http://schemas.microsoft.com/office/drawing/2014/main" id="{A956D9D6-6636-4FCE-B3FE-C8705435EC93}"/>
              </a:ext>
            </a:extLst>
          </p:cNvPr>
          <p:cNvSpPr/>
          <p:nvPr/>
        </p:nvSpPr>
        <p:spPr>
          <a:xfrm>
            <a:off x="8090611" y="1214314"/>
            <a:ext cx="1258798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72BB2394-E978-45CB-916D-066676B49F15}"/>
              </a:ext>
            </a:extLst>
          </p:cNvPr>
          <p:cNvCxnSpPr>
            <a:cxnSpLocks/>
            <a:stCxn id="4" idx="3"/>
          </p:cNvCxnSpPr>
          <p:nvPr/>
        </p:nvCxnSpPr>
        <p:spPr>
          <a:xfrm rot="16200000" flipH="1">
            <a:off x="4406961" y="641595"/>
            <a:ext cx="203725" cy="292938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20A7E168-5A1F-4750-B6C2-7B962AF78FD7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986602" y="2045311"/>
            <a:ext cx="2733408" cy="162842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AFF0673-A8BA-42B4-85D6-73F4197F3F5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986602" y="2032772"/>
            <a:ext cx="0" cy="4428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6ED50C2-5264-4086-BBD7-349305988AC4}"/>
              </a:ext>
            </a:extLst>
          </p:cNvPr>
          <p:cNvSpPr/>
          <p:nvPr/>
        </p:nvSpPr>
        <p:spPr>
          <a:xfrm>
            <a:off x="3808676" y="2475601"/>
            <a:ext cx="4836247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取出鄰近天數、每天的移動紀錄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E85091-9232-44C5-A410-E723AF7A0E5A}"/>
              </a:ext>
            </a:extLst>
          </p:cNvPr>
          <p:cNvSpPr/>
          <p:nvPr/>
        </p:nvSpPr>
        <p:spPr>
          <a:xfrm>
            <a:off x="-13085" y="9411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旅遊區找尋</a:t>
            </a:r>
            <a:endParaRPr lang="en-US" altLang="zh-TW" sz="36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A8BDA6B-689A-4724-A13F-470F8602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98" y="3101366"/>
            <a:ext cx="12192000" cy="421912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77E97E5-3178-4EA5-9EC8-CC85D72E4897}"/>
              </a:ext>
            </a:extLst>
          </p:cNvPr>
          <p:cNvSpPr/>
          <p:nvPr/>
        </p:nvSpPr>
        <p:spPr>
          <a:xfrm>
            <a:off x="6484776" y="3148833"/>
            <a:ext cx="5585926" cy="4171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3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DF3A2-2CCA-4E91-B255-43C36219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D9561C-1983-4275-9082-81EEED36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828C45-A0CD-41EB-8F2D-B0F2B157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28" y="0"/>
            <a:ext cx="10974534" cy="69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93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99FB29-C8D5-4CBB-8DF5-815124B5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28" y="0"/>
            <a:ext cx="10974534" cy="69078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21BA0EB-A343-4E91-B118-F7F881B52965}"/>
              </a:ext>
            </a:extLst>
          </p:cNvPr>
          <p:cNvSpPr/>
          <p:nvPr/>
        </p:nvSpPr>
        <p:spPr>
          <a:xfrm>
            <a:off x="80146" y="155902"/>
            <a:ext cx="2492990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旅遊區找尋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AD8CB8-2EA8-4138-AB3C-7A3318F2CDF3}"/>
              </a:ext>
            </a:extLst>
          </p:cNvPr>
          <p:cNvSpPr txBox="1"/>
          <p:nvPr/>
        </p:nvSpPr>
        <p:spPr>
          <a:xfrm>
            <a:off x="839328" y="1586204"/>
            <a:ext cx="346761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日月潭國家風景區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5D7B093-C0DB-41FB-9A69-617EA6BBB3F3}"/>
              </a:ext>
            </a:extLst>
          </p:cNvPr>
          <p:cNvCxnSpPr>
            <a:cxnSpLocks/>
          </p:cNvCxnSpPr>
          <p:nvPr/>
        </p:nvCxnSpPr>
        <p:spPr>
          <a:xfrm>
            <a:off x="2901820" y="2170979"/>
            <a:ext cx="923731" cy="12829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479D3D-596F-4C18-A84B-0F0B3E8FC786}"/>
              </a:ext>
            </a:extLst>
          </p:cNvPr>
          <p:cNvSpPr txBox="1"/>
          <p:nvPr/>
        </p:nvSpPr>
        <p:spPr>
          <a:xfrm>
            <a:off x="4514982" y="702907"/>
            <a:ext cx="26468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水社碼頭廣場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07665F3-3D8E-455D-8CF7-72C4602F72AE}"/>
              </a:ext>
            </a:extLst>
          </p:cNvPr>
          <p:cNvCxnSpPr>
            <a:cxnSpLocks/>
          </p:cNvCxnSpPr>
          <p:nvPr/>
        </p:nvCxnSpPr>
        <p:spPr>
          <a:xfrm flipH="1">
            <a:off x="5080099" y="1287682"/>
            <a:ext cx="527599" cy="13109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F5F52EC-C8B6-4970-9D45-F89BE945BC8D}"/>
              </a:ext>
            </a:extLst>
          </p:cNvPr>
          <p:cNvSpPr txBox="1"/>
          <p:nvPr/>
        </p:nvSpPr>
        <p:spPr>
          <a:xfrm>
            <a:off x="8222346" y="4149013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伊達邵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C098FF8-7AFB-4E0F-8FAC-8E4AF79EBAE3}"/>
              </a:ext>
            </a:extLst>
          </p:cNvPr>
          <p:cNvCxnSpPr>
            <a:cxnSpLocks/>
          </p:cNvCxnSpPr>
          <p:nvPr/>
        </p:nvCxnSpPr>
        <p:spPr>
          <a:xfrm flipH="1" flipV="1">
            <a:off x="6790712" y="3909534"/>
            <a:ext cx="1317590" cy="6064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FBB5779-B77E-4A4B-9E54-8319F8F6D4F1}"/>
              </a:ext>
            </a:extLst>
          </p:cNvPr>
          <p:cNvSpPr txBox="1"/>
          <p:nvPr/>
        </p:nvSpPr>
        <p:spPr>
          <a:xfrm>
            <a:off x="9153080" y="1676451"/>
            <a:ext cx="223651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九族文化村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FF97169-BBA9-4277-8456-2D82DBD027FF}"/>
              </a:ext>
            </a:extLst>
          </p:cNvPr>
          <p:cNvCxnSpPr>
            <a:cxnSpLocks/>
          </p:cNvCxnSpPr>
          <p:nvPr/>
        </p:nvCxnSpPr>
        <p:spPr>
          <a:xfrm flipH="1" flipV="1">
            <a:off x="8144569" y="1676451"/>
            <a:ext cx="959137" cy="2923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7C4DDBB5-C294-470C-A14E-E4C27B03AD57}"/>
              </a:ext>
            </a:extLst>
          </p:cNvPr>
          <p:cNvSpPr/>
          <p:nvPr/>
        </p:nvSpPr>
        <p:spPr>
          <a:xfrm>
            <a:off x="7757215" y="1820255"/>
            <a:ext cx="1111170" cy="1777463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8746D72D-A020-4880-A6C5-7B71012F42DD}"/>
              </a:ext>
            </a:extLst>
          </p:cNvPr>
          <p:cNvSpPr/>
          <p:nvPr/>
        </p:nvSpPr>
        <p:spPr>
          <a:xfrm rot="19259014">
            <a:off x="5630169" y="2737060"/>
            <a:ext cx="1334945" cy="2526528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7149383-8F40-4A0A-B2C0-0931E31AD9AD}"/>
              </a:ext>
            </a:extLst>
          </p:cNvPr>
          <p:cNvSpPr/>
          <p:nvPr/>
        </p:nvSpPr>
        <p:spPr>
          <a:xfrm rot="3473318">
            <a:off x="4791203" y="1039959"/>
            <a:ext cx="769257" cy="2867181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4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D99FB29-C8D5-4CBB-8DF5-815124B5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28" y="0"/>
            <a:ext cx="10974534" cy="69078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21BA0EB-A343-4E91-B118-F7F881B52965}"/>
              </a:ext>
            </a:extLst>
          </p:cNvPr>
          <p:cNvSpPr/>
          <p:nvPr/>
        </p:nvSpPr>
        <p:spPr>
          <a:xfrm>
            <a:off x="80146" y="155902"/>
            <a:ext cx="2492990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旅遊區找尋</a:t>
            </a: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C4DDBB5-C294-470C-A14E-E4C27B03AD57}"/>
              </a:ext>
            </a:extLst>
          </p:cNvPr>
          <p:cNvSpPr/>
          <p:nvPr/>
        </p:nvSpPr>
        <p:spPr>
          <a:xfrm>
            <a:off x="7757215" y="1820255"/>
            <a:ext cx="1111170" cy="1777463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8746D72D-A020-4880-A6C5-7B71012F42DD}"/>
              </a:ext>
            </a:extLst>
          </p:cNvPr>
          <p:cNvSpPr/>
          <p:nvPr/>
        </p:nvSpPr>
        <p:spPr>
          <a:xfrm rot="19259014">
            <a:off x="5630169" y="2737060"/>
            <a:ext cx="1334945" cy="2526528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7149383-8F40-4A0A-B2C0-0931E31AD9AD}"/>
              </a:ext>
            </a:extLst>
          </p:cNvPr>
          <p:cNvSpPr/>
          <p:nvPr/>
        </p:nvSpPr>
        <p:spPr>
          <a:xfrm rot="3473318">
            <a:off x="4791203" y="1039959"/>
            <a:ext cx="769257" cy="2867181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0987D13-DA06-4008-8A38-7204F3B3A153}"/>
              </a:ext>
            </a:extLst>
          </p:cNvPr>
          <p:cNvCxnSpPr>
            <a:cxnSpLocks/>
          </p:cNvCxnSpPr>
          <p:nvPr/>
        </p:nvCxnSpPr>
        <p:spPr>
          <a:xfrm flipH="1">
            <a:off x="6326595" y="2598608"/>
            <a:ext cx="1986205" cy="1401716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871B513-AA0B-4932-BA51-29E25C08CB13}"/>
              </a:ext>
            </a:extLst>
          </p:cNvPr>
          <p:cNvCxnSpPr>
            <a:cxnSpLocks/>
          </p:cNvCxnSpPr>
          <p:nvPr/>
        </p:nvCxnSpPr>
        <p:spPr>
          <a:xfrm flipH="1" flipV="1">
            <a:off x="4838068" y="2708986"/>
            <a:ext cx="1459573" cy="1291338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A61F854-8755-4ADE-B283-5E3C4C0467BA}"/>
              </a:ext>
            </a:extLst>
          </p:cNvPr>
          <p:cNvSpPr txBox="1"/>
          <p:nvPr/>
        </p:nvSpPr>
        <p:spPr>
          <a:xfrm>
            <a:off x="7998512" y="4778677"/>
            <a:ext cx="33169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第一天：九族文化村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第二天：日月潭風景區</a:t>
            </a:r>
          </a:p>
        </p:txBody>
      </p:sp>
    </p:spTree>
    <p:extLst>
      <p:ext uri="{BB962C8B-B14F-4D97-AF65-F5344CB8AC3E}">
        <p14:creationId xmlns:p14="http://schemas.microsoft.com/office/powerpoint/2010/main" val="36588362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AF3B6FC-39C9-4DF5-94F4-DB28861C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2" y="0"/>
            <a:ext cx="1090137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60B608-B63E-487F-BD44-4596489C8618}"/>
              </a:ext>
            </a:extLst>
          </p:cNvPr>
          <p:cNvSpPr/>
          <p:nvPr/>
        </p:nvSpPr>
        <p:spPr>
          <a:xfrm>
            <a:off x="7566407" y="5555206"/>
            <a:ext cx="2954655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日月潭九族區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4361CB1-CA83-4757-8F13-147B9A2B5EDD}"/>
              </a:ext>
            </a:extLst>
          </p:cNvPr>
          <p:cNvSpPr txBox="1"/>
          <p:nvPr/>
        </p:nvSpPr>
        <p:spPr>
          <a:xfrm>
            <a:off x="8108302" y="5031986"/>
            <a:ext cx="179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New name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7CC3E5-673D-4DDB-9683-C3B3D11E6B04}"/>
              </a:ext>
            </a:extLst>
          </p:cNvPr>
          <p:cNvSpPr/>
          <p:nvPr/>
        </p:nvSpPr>
        <p:spPr>
          <a:xfrm>
            <a:off x="80146" y="155902"/>
            <a:ext cx="2492990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旅遊區找尋</a:t>
            </a:r>
          </a:p>
        </p:txBody>
      </p:sp>
    </p:spTree>
    <p:extLst>
      <p:ext uri="{BB962C8B-B14F-4D97-AF65-F5344CB8AC3E}">
        <p14:creationId xmlns:p14="http://schemas.microsoft.com/office/powerpoint/2010/main" val="42752034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BF5B05-A6C9-4245-AC6E-B5CB6F68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59974" cy="1288026"/>
          </a:xfrm>
        </p:spPr>
        <p:txBody>
          <a:bodyPr>
            <a:normAutofit/>
          </a:bodyPr>
          <a:lstStyle/>
          <a:p>
            <a:r>
              <a:rPr lang="zh-TW" altLang="en-US" sz="6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</a:t>
            </a:r>
            <a:r>
              <a:rPr lang="en-US" altLang="zh-TW" sz="6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endParaRPr lang="zh-TW" altLang="en-US" sz="6000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607178-BBA5-4052-A141-6134D9DCC018}"/>
              </a:ext>
            </a:extLst>
          </p:cNvPr>
          <p:cNvSpPr/>
          <p:nvPr/>
        </p:nvSpPr>
        <p:spPr>
          <a:xfrm>
            <a:off x="88490" y="1796070"/>
            <a:ext cx="600751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針對每一個景點作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DBSCAN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小距離往上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大距離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切時間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季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特殊事件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普通事件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五六日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每個類型舉三個例子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大甲媽祖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高美濕地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85553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4F26A2A1-493D-40ED-A961-3A93F6D4D758}"/>
              </a:ext>
            </a:extLst>
          </p:cNvPr>
          <p:cNvSpPr/>
          <p:nvPr/>
        </p:nvSpPr>
        <p:spPr>
          <a:xfrm>
            <a:off x="6894786" y="809297"/>
            <a:ext cx="2858814" cy="2858813"/>
          </a:xfrm>
          <a:custGeom>
            <a:avLst/>
            <a:gdLst>
              <a:gd name="connsiteX0" fmla="*/ 42042 w 2858814"/>
              <a:gd name="connsiteY0" fmla="*/ 893379 h 2858813"/>
              <a:gd name="connsiteX1" fmla="*/ 115614 w 2858814"/>
              <a:gd name="connsiteY1" fmla="*/ 1040524 h 2858813"/>
              <a:gd name="connsiteX2" fmla="*/ 136635 w 2858814"/>
              <a:gd name="connsiteY2" fmla="*/ 1103586 h 2858813"/>
              <a:gd name="connsiteX3" fmla="*/ 241738 w 2858814"/>
              <a:gd name="connsiteY3" fmla="*/ 1355834 h 2858813"/>
              <a:gd name="connsiteX4" fmla="*/ 294290 w 2858814"/>
              <a:gd name="connsiteY4" fmla="*/ 1481958 h 2858813"/>
              <a:gd name="connsiteX5" fmla="*/ 336331 w 2858814"/>
              <a:gd name="connsiteY5" fmla="*/ 1629103 h 2858813"/>
              <a:gd name="connsiteX6" fmla="*/ 388883 w 2858814"/>
              <a:gd name="connsiteY6" fmla="*/ 1755227 h 2858813"/>
              <a:gd name="connsiteX7" fmla="*/ 420414 w 2858814"/>
              <a:gd name="connsiteY7" fmla="*/ 1902372 h 2858813"/>
              <a:gd name="connsiteX8" fmla="*/ 451945 w 2858814"/>
              <a:gd name="connsiteY8" fmla="*/ 2007475 h 2858813"/>
              <a:gd name="connsiteX9" fmla="*/ 472966 w 2858814"/>
              <a:gd name="connsiteY9" fmla="*/ 2112579 h 2858813"/>
              <a:gd name="connsiteX10" fmla="*/ 504497 w 2858814"/>
              <a:gd name="connsiteY10" fmla="*/ 2228193 h 2858813"/>
              <a:gd name="connsiteX11" fmla="*/ 536028 w 2858814"/>
              <a:gd name="connsiteY11" fmla="*/ 2354317 h 2858813"/>
              <a:gd name="connsiteX12" fmla="*/ 557048 w 2858814"/>
              <a:gd name="connsiteY12" fmla="*/ 2385848 h 2858813"/>
              <a:gd name="connsiteX13" fmla="*/ 599090 w 2858814"/>
              <a:gd name="connsiteY13" fmla="*/ 2459420 h 2858813"/>
              <a:gd name="connsiteX14" fmla="*/ 683173 w 2858814"/>
              <a:gd name="connsiteY14" fmla="*/ 2532993 h 2858813"/>
              <a:gd name="connsiteX15" fmla="*/ 735724 w 2858814"/>
              <a:gd name="connsiteY15" fmla="*/ 2554013 h 2858813"/>
              <a:gd name="connsiteX16" fmla="*/ 798786 w 2858814"/>
              <a:gd name="connsiteY16" fmla="*/ 2575034 h 2858813"/>
              <a:gd name="connsiteX17" fmla="*/ 840828 w 2858814"/>
              <a:gd name="connsiteY17" fmla="*/ 2585544 h 2858813"/>
              <a:gd name="connsiteX18" fmla="*/ 956442 w 2858814"/>
              <a:gd name="connsiteY18" fmla="*/ 2627586 h 2858813"/>
              <a:gd name="connsiteX19" fmla="*/ 1166648 w 2858814"/>
              <a:gd name="connsiteY19" fmla="*/ 2732689 h 2858813"/>
              <a:gd name="connsiteX20" fmla="*/ 1303283 w 2858814"/>
              <a:gd name="connsiteY20" fmla="*/ 2827282 h 2858813"/>
              <a:gd name="connsiteX21" fmla="*/ 1366345 w 2858814"/>
              <a:gd name="connsiteY21" fmla="*/ 2858813 h 2858813"/>
              <a:gd name="connsiteX22" fmla="*/ 1439917 w 2858814"/>
              <a:gd name="connsiteY22" fmla="*/ 2837793 h 2858813"/>
              <a:gd name="connsiteX23" fmla="*/ 1524000 w 2858814"/>
              <a:gd name="connsiteY23" fmla="*/ 2743200 h 2858813"/>
              <a:gd name="connsiteX24" fmla="*/ 1618593 w 2858814"/>
              <a:gd name="connsiteY24" fmla="*/ 2648606 h 2858813"/>
              <a:gd name="connsiteX25" fmla="*/ 1639614 w 2858814"/>
              <a:gd name="connsiteY25" fmla="*/ 2617075 h 2858813"/>
              <a:gd name="connsiteX26" fmla="*/ 1744717 w 2858814"/>
              <a:gd name="connsiteY26" fmla="*/ 2564524 h 2858813"/>
              <a:gd name="connsiteX27" fmla="*/ 1797269 w 2858814"/>
              <a:gd name="connsiteY27" fmla="*/ 2532993 h 2858813"/>
              <a:gd name="connsiteX28" fmla="*/ 1902373 w 2858814"/>
              <a:gd name="connsiteY28" fmla="*/ 2480441 h 2858813"/>
              <a:gd name="connsiteX29" fmla="*/ 2039007 w 2858814"/>
              <a:gd name="connsiteY29" fmla="*/ 2406869 h 2858813"/>
              <a:gd name="connsiteX30" fmla="*/ 2091559 w 2858814"/>
              <a:gd name="connsiteY30" fmla="*/ 2385848 h 2858813"/>
              <a:gd name="connsiteX31" fmla="*/ 2154621 w 2858814"/>
              <a:gd name="connsiteY31" fmla="*/ 2343806 h 2858813"/>
              <a:gd name="connsiteX32" fmla="*/ 2217683 w 2858814"/>
              <a:gd name="connsiteY32" fmla="*/ 2312275 h 2858813"/>
              <a:gd name="connsiteX33" fmla="*/ 2249214 w 2858814"/>
              <a:gd name="connsiteY33" fmla="*/ 2270234 h 2858813"/>
              <a:gd name="connsiteX34" fmla="*/ 2280745 w 2858814"/>
              <a:gd name="connsiteY34" fmla="*/ 2249213 h 2858813"/>
              <a:gd name="connsiteX35" fmla="*/ 2312276 w 2858814"/>
              <a:gd name="connsiteY35" fmla="*/ 2217682 h 2858813"/>
              <a:gd name="connsiteX36" fmla="*/ 2333297 w 2858814"/>
              <a:gd name="connsiteY36" fmla="*/ 2091558 h 2858813"/>
              <a:gd name="connsiteX37" fmla="*/ 2385848 w 2858814"/>
              <a:gd name="connsiteY37" fmla="*/ 1902372 h 2858813"/>
              <a:gd name="connsiteX38" fmla="*/ 2501462 w 2858814"/>
              <a:gd name="connsiteY38" fmla="*/ 1744717 h 2858813"/>
              <a:gd name="connsiteX39" fmla="*/ 2585545 w 2858814"/>
              <a:gd name="connsiteY39" fmla="*/ 1660634 h 2858813"/>
              <a:gd name="connsiteX40" fmla="*/ 2680138 w 2858814"/>
              <a:gd name="connsiteY40" fmla="*/ 1608082 h 2858813"/>
              <a:gd name="connsiteX41" fmla="*/ 2785242 w 2858814"/>
              <a:gd name="connsiteY41" fmla="*/ 1555531 h 2858813"/>
              <a:gd name="connsiteX42" fmla="*/ 2848304 w 2858814"/>
              <a:gd name="connsiteY42" fmla="*/ 1502979 h 2858813"/>
              <a:gd name="connsiteX43" fmla="*/ 2858814 w 2858814"/>
              <a:gd name="connsiteY43" fmla="*/ 1439917 h 2858813"/>
              <a:gd name="connsiteX44" fmla="*/ 2827283 w 2858814"/>
              <a:gd name="connsiteY44" fmla="*/ 1366344 h 2858813"/>
              <a:gd name="connsiteX45" fmla="*/ 2816773 w 2858814"/>
              <a:gd name="connsiteY45" fmla="*/ 1240220 h 2858813"/>
              <a:gd name="connsiteX46" fmla="*/ 2806262 w 2858814"/>
              <a:gd name="connsiteY46" fmla="*/ 1166648 h 2858813"/>
              <a:gd name="connsiteX47" fmla="*/ 2795752 w 2858814"/>
              <a:gd name="connsiteY47" fmla="*/ 1061544 h 2858813"/>
              <a:gd name="connsiteX48" fmla="*/ 2774731 w 2858814"/>
              <a:gd name="connsiteY48" fmla="*/ 987972 h 2858813"/>
              <a:gd name="connsiteX49" fmla="*/ 2743200 w 2858814"/>
              <a:gd name="connsiteY49" fmla="*/ 861848 h 2858813"/>
              <a:gd name="connsiteX50" fmla="*/ 2732690 w 2858814"/>
              <a:gd name="connsiteY50" fmla="*/ 830317 h 2858813"/>
              <a:gd name="connsiteX51" fmla="*/ 2669628 w 2858814"/>
              <a:gd name="connsiteY51" fmla="*/ 735724 h 2858813"/>
              <a:gd name="connsiteX52" fmla="*/ 2638097 w 2858814"/>
              <a:gd name="connsiteY52" fmla="*/ 693682 h 2858813"/>
              <a:gd name="connsiteX53" fmla="*/ 2617076 w 2858814"/>
              <a:gd name="connsiteY53" fmla="*/ 651641 h 2858813"/>
              <a:gd name="connsiteX54" fmla="*/ 2564524 w 2858814"/>
              <a:gd name="connsiteY54" fmla="*/ 588579 h 2858813"/>
              <a:gd name="connsiteX55" fmla="*/ 2543504 w 2858814"/>
              <a:gd name="connsiteY55" fmla="*/ 557048 h 2858813"/>
              <a:gd name="connsiteX56" fmla="*/ 2469931 w 2858814"/>
              <a:gd name="connsiteY56" fmla="*/ 493986 h 2858813"/>
              <a:gd name="connsiteX57" fmla="*/ 2301766 w 2858814"/>
              <a:gd name="connsiteY57" fmla="*/ 399393 h 2858813"/>
              <a:gd name="connsiteX58" fmla="*/ 2238704 w 2858814"/>
              <a:gd name="connsiteY58" fmla="*/ 346841 h 2858813"/>
              <a:gd name="connsiteX59" fmla="*/ 2165131 w 2858814"/>
              <a:gd name="connsiteY59" fmla="*/ 283779 h 2858813"/>
              <a:gd name="connsiteX60" fmla="*/ 2081048 w 2858814"/>
              <a:gd name="connsiteY60" fmla="*/ 210206 h 2858813"/>
              <a:gd name="connsiteX61" fmla="*/ 1397876 w 2858814"/>
              <a:gd name="connsiteY61" fmla="*/ 220717 h 2858813"/>
              <a:gd name="connsiteX62" fmla="*/ 1040524 w 2858814"/>
              <a:gd name="connsiteY62" fmla="*/ 199696 h 2858813"/>
              <a:gd name="connsiteX63" fmla="*/ 956442 w 2858814"/>
              <a:gd name="connsiteY63" fmla="*/ 157655 h 2858813"/>
              <a:gd name="connsiteX64" fmla="*/ 851338 w 2858814"/>
              <a:gd name="connsiteY64" fmla="*/ 126124 h 2858813"/>
              <a:gd name="connsiteX65" fmla="*/ 809297 w 2858814"/>
              <a:gd name="connsiteY65" fmla="*/ 115613 h 2858813"/>
              <a:gd name="connsiteX66" fmla="*/ 735724 w 2858814"/>
              <a:gd name="connsiteY66" fmla="*/ 94593 h 2858813"/>
              <a:gd name="connsiteX67" fmla="*/ 693683 w 2858814"/>
              <a:gd name="connsiteY67" fmla="*/ 73572 h 2858813"/>
              <a:gd name="connsiteX68" fmla="*/ 662152 w 2858814"/>
              <a:gd name="connsiteY68" fmla="*/ 63062 h 2858813"/>
              <a:gd name="connsiteX69" fmla="*/ 609600 w 2858814"/>
              <a:gd name="connsiteY69" fmla="*/ 42041 h 2858813"/>
              <a:gd name="connsiteX70" fmla="*/ 578069 w 2858814"/>
              <a:gd name="connsiteY70" fmla="*/ 31531 h 2858813"/>
              <a:gd name="connsiteX71" fmla="*/ 504497 w 2858814"/>
              <a:gd name="connsiteY71" fmla="*/ 0 h 2858813"/>
              <a:gd name="connsiteX72" fmla="*/ 346842 w 2858814"/>
              <a:gd name="connsiteY72" fmla="*/ 10510 h 2858813"/>
              <a:gd name="connsiteX73" fmla="*/ 304800 w 2858814"/>
              <a:gd name="connsiteY73" fmla="*/ 31531 h 2858813"/>
              <a:gd name="connsiteX74" fmla="*/ 178676 w 2858814"/>
              <a:gd name="connsiteY74" fmla="*/ 94593 h 2858813"/>
              <a:gd name="connsiteX75" fmla="*/ 147145 w 2858814"/>
              <a:gd name="connsiteY75" fmla="*/ 126124 h 2858813"/>
              <a:gd name="connsiteX76" fmla="*/ 115614 w 2858814"/>
              <a:gd name="connsiteY76" fmla="*/ 136634 h 2858813"/>
              <a:gd name="connsiteX77" fmla="*/ 84083 w 2858814"/>
              <a:gd name="connsiteY77" fmla="*/ 178675 h 2858813"/>
              <a:gd name="connsiteX78" fmla="*/ 21021 w 2858814"/>
              <a:gd name="connsiteY78" fmla="*/ 241737 h 2858813"/>
              <a:gd name="connsiteX79" fmla="*/ 10511 w 2858814"/>
              <a:gd name="connsiteY79" fmla="*/ 283779 h 2858813"/>
              <a:gd name="connsiteX80" fmla="*/ 0 w 2858814"/>
              <a:gd name="connsiteY80" fmla="*/ 315310 h 2858813"/>
              <a:gd name="connsiteX81" fmla="*/ 10511 w 2858814"/>
              <a:gd name="connsiteY81" fmla="*/ 409903 h 2858813"/>
              <a:gd name="connsiteX82" fmla="*/ 31531 w 2858814"/>
              <a:gd name="connsiteY82" fmla="*/ 493986 h 2858813"/>
              <a:gd name="connsiteX83" fmla="*/ 42042 w 2858814"/>
              <a:gd name="connsiteY83" fmla="*/ 609600 h 2858813"/>
              <a:gd name="connsiteX84" fmla="*/ 63062 w 2858814"/>
              <a:gd name="connsiteY84" fmla="*/ 735724 h 2858813"/>
              <a:gd name="connsiteX85" fmla="*/ 42042 w 2858814"/>
              <a:gd name="connsiteY85" fmla="*/ 893379 h 285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858814" h="2858813">
                <a:moveTo>
                  <a:pt x="42042" y="893379"/>
                </a:moveTo>
                <a:cubicBezTo>
                  <a:pt x="50801" y="944179"/>
                  <a:pt x="93111" y="990516"/>
                  <a:pt x="115614" y="1040524"/>
                </a:cubicBezTo>
                <a:cubicBezTo>
                  <a:pt x="124707" y="1060730"/>
                  <a:pt x="128406" y="1083013"/>
                  <a:pt x="136635" y="1103586"/>
                </a:cubicBezTo>
                <a:cubicBezTo>
                  <a:pt x="170465" y="1188160"/>
                  <a:pt x="206704" y="1271751"/>
                  <a:pt x="241738" y="1355834"/>
                </a:cubicBezTo>
                <a:cubicBezTo>
                  <a:pt x="259255" y="1397875"/>
                  <a:pt x="281778" y="1438166"/>
                  <a:pt x="294290" y="1481958"/>
                </a:cubicBezTo>
                <a:cubicBezTo>
                  <a:pt x="308304" y="1531006"/>
                  <a:pt x="319645" y="1580898"/>
                  <a:pt x="336331" y="1629103"/>
                </a:cubicBezTo>
                <a:cubicBezTo>
                  <a:pt x="351229" y="1672142"/>
                  <a:pt x="375489" y="1711696"/>
                  <a:pt x="388883" y="1755227"/>
                </a:cubicBezTo>
                <a:cubicBezTo>
                  <a:pt x="403635" y="1803171"/>
                  <a:pt x="408248" y="1853708"/>
                  <a:pt x="420414" y="1902372"/>
                </a:cubicBezTo>
                <a:cubicBezTo>
                  <a:pt x="429285" y="1937857"/>
                  <a:pt x="443074" y="1971990"/>
                  <a:pt x="451945" y="2007475"/>
                </a:cubicBezTo>
                <a:cubicBezTo>
                  <a:pt x="460610" y="2042137"/>
                  <a:pt x="464691" y="2077822"/>
                  <a:pt x="472966" y="2112579"/>
                </a:cubicBezTo>
                <a:cubicBezTo>
                  <a:pt x="482218" y="2151438"/>
                  <a:pt x="494809" y="2189440"/>
                  <a:pt x="504497" y="2228193"/>
                </a:cubicBezTo>
                <a:cubicBezTo>
                  <a:pt x="518245" y="2283185"/>
                  <a:pt x="512618" y="2295791"/>
                  <a:pt x="536028" y="2354317"/>
                </a:cubicBezTo>
                <a:cubicBezTo>
                  <a:pt x="540719" y="2366045"/>
                  <a:pt x="550781" y="2374881"/>
                  <a:pt x="557048" y="2385848"/>
                </a:cubicBezTo>
                <a:cubicBezTo>
                  <a:pt x="574089" y="2415670"/>
                  <a:pt x="577141" y="2433813"/>
                  <a:pt x="599090" y="2459420"/>
                </a:cubicBezTo>
                <a:cubicBezTo>
                  <a:pt x="617835" y="2481289"/>
                  <a:pt x="656816" y="2518350"/>
                  <a:pt x="683173" y="2532993"/>
                </a:cubicBezTo>
                <a:cubicBezTo>
                  <a:pt x="699665" y="2542155"/>
                  <a:pt x="717994" y="2547566"/>
                  <a:pt x="735724" y="2554013"/>
                </a:cubicBezTo>
                <a:cubicBezTo>
                  <a:pt x="756548" y="2561585"/>
                  <a:pt x="777563" y="2568667"/>
                  <a:pt x="798786" y="2575034"/>
                </a:cubicBezTo>
                <a:cubicBezTo>
                  <a:pt x="812622" y="2579185"/>
                  <a:pt x="826939" y="2581576"/>
                  <a:pt x="840828" y="2585544"/>
                </a:cubicBezTo>
                <a:cubicBezTo>
                  <a:pt x="867040" y="2593033"/>
                  <a:pt x="953083" y="2625906"/>
                  <a:pt x="956442" y="2627586"/>
                </a:cubicBezTo>
                <a:cubicBezTo>
                  <a:pt x="1194128" y="2746430"/>
                  <a:pt x="1022026" y="2684483"/>
                  <a:pt x="1166648" y="2732689"/>
                </a:cubicBezTo>
                <a:cubicBezTo>
                  <a:pt x="1198635" y="2756679"/>
                  <a:pt x="1281451" y="2820004"/>
                  <a:pt x="1303283" y="2827282"/>
                </a:cubicBezTo>
                <a:cubicBezTo>
                  <a:pt x="1346797" y="2841788"/>
                  <a:pt x="1325596" y="2831648"/>
                  <a:pt x="1366345" y="2858813"/>
                </a:cubicBezTo>
                <a:cubicBezTo>
                  <a:pt x="1390869" y="2851806"/>
                  <a:pt x="1417526" y="2850006"/>
                  <a:pt x="1439917" y="2837793"/>
                </a:cubicBezTo>
                <a:cubicBezTo>
                  <a:pt x="1463955" y="2824681"/>
                  <a:pt x="1507911" y="2760526"/>
                  <a:pt x="1524000" y="2743200"/>
                </a:cubicBezTo>
                <a:cubicBezTo>
                  <a:pt x="1554342" y="2710523"/>
                  <a:pt x="1588461" y="2681477"/>
                  <a:pt x="1618593" y="2648606"/>
                </a:cubicBezTo>
                <a:cubicBezTo>
                  <a:pt x="1627129" y="2639294"/>
                  <a:pt x="1630023" y="2625296"/>
                  <a:pt x="1639614" y="2617075"/>
                </a:cubicBezTo>
                <a:cubicBezTo>
                  <a:pt x="1680543" y="2581994"/>
                  <a:pt x="1698874" y="2587445"/>
                  <a:pt x="1744717" y="2564524"/>
                </a:cubicBezTo>
                <a:cubicBezTo>
                  <a:pt x="1762989" y="2555388"/>
                  <a:pt x="1779244" y="2542606"/>
                  <a:pt x="1797269" y="2532993"/>
                </a:cubicBezTo>
                <a:cubicBezTo>
                  <a:pt x="1831831" y="2514560"/>
                  <a:pt x="1868785" y="2500594"/>
                  <a:pt x="1902373" y="2480441"/>
                </a:cubicBezTo>
                <a:cubicBezTo>
                  <a:pt x="1963262" y="2443907"/>
                  <a:pt x="1965079" y="2440989"/>
                  <a:pt x="2039007" y="2406869"/>
                </a:cubicBezTo>
                <a:cubicBezTo>
                  <a:pt x="2056137" y="2398963"/>
                  <a:pt x="2074996" y="2394882"/>
                  <a:pt x="2091559" y="2385848"/>
                </a:cubicBezTo>
                <a:cubicBezTo>
                  <a:pt x="2113738" y="2373750"/>
                  <a:pt x="2132799" y="2356536"/>
                  <a:pt x="2154621" y="2343806"/>
                </a:cubicBezTo>
                <a:cubicBezTo>
                  <a:pt x="2174921" y="2331964"/>
                  <a:pt x="2196662" y="2322785"/>
                  <a:pt x="2217683" y="2312275"/>
                </a:cubicBezTo>
                <a:cubicBezTo>
                  <a:pt x="2228193" y="2298261"/>
                  <a:pt x="2236828" y="2282620"/>
                  <a:pt x="2249214" y="2270234"/>
                </a:cubicBezTo>
                <a:cubicBezTo>
                  <a:pt x="2258146" y="2261302"/>
                  <a:pt x="2271041" y="2257300"/>
                  <a:pt x="2280745" y="2249213"/>
                </a:cubicBezTo>
                <a:cubicBezTo>
                  <a:pt x="2292164" y="2239697"/>
                  <a:pt x="2301766" y="2228192"/>
                  <a:pt x="2312276" y="2217682"/>
                </a:cubicBezTo>
                <a:cubicBezTo>
                  <a:pt x="2336915" y="2143762"/>
                  <a:pt x="2309830" y="2232361"/>
                  <a:pt x="2333297" y="2091558"/>
                </a:cubicBezTo>
                <a:cubicBezTo>
                  <a:pt x="2340799" y="2046544"/>
                  <a:pt x="2365431" y="1943205"/>
                  <a:pt x="2385848" y="1902372"/>
                </a:cubicBezTo>
                <a:cubicBezTo>
                  <a:pt x="2407522" y="1859025"/>
                  <a:pt x="2465496" y="1783450"/>
                  <a:pt x="2501462" y="1744717"/>
                </a:cubicBezTo>
                <a:cubicBezTo>
                  <a:pt x="2528433" y="1715671"/>
                  <a:pt x="2554059" y="1684712"/>
                  <a:pt x="2585545" y="1660634"/>
                </a:cubicBezTo>
                <a:cubicBezTo>
                  <a:pt x="2614198" y="1638723"/>
                  <a:pt x="2649418" y="1626986"/>
                  <a:pt x="2680138" y="1608082"/>
                </a:cubicBezTo>
                <a:cubicBezTo>
                  <a:pt x="2768429" y="1553749"/>
                  <a:pt x="2669484" y="1594116"/>
                  <a:pt x="2785242" y="1555531"/>
                </a:cubicBezTo>
                <a:cubicBezTo>
                  <a:pt x="2801992" y="1544364"/>
                  <a:pt x="2839786" y="1522145"/>
                  <a:pt x="2848304" y="1502979"/>
                </a:cubicBezTo>
                <a:cubicBezTo>
                  <a:pt x="2856959" y="1483505"/>
                  <a:pt x="2855311" y="1460938"/>
                  <a:pt x="2858814" y="1439917"/>
                </a:cubicBezTo>
                <a:cubicBezTo>
                  <a:pt x="2848304" y="1415393"/>
                  <a:pt x="2832780" y="1392453"/>
                  <a:pt x="2827283" y="1366344"/>
                </a:cubicBezTo>
                <a:cubicBezTo>
                  <a:pt x="2818592" y="1325062"/>
                  <a:pt x="2821189" y="1282175"/>
                  <a:pt x="2816773" y="1240220"/>
                </a:cubicBezTo>
                <a:cubicBezTo>
                  <a:pt x="2814180" y="1215583"/>
                  <a:pt x="2809157" y="1191251"/>
                  <a:pt x="2806262" y="1166648"/>
                </a:cubicBezTo>
                <a:cubicBezTo>
                  <a:pt x="2802148" y="1131680"/>
                  <a:pt x="2801871" y="1096218"/>
                  <a:pt x="2795752" y="1061544"/>
                </a:cubicBezTo>
                <a:cubicBezTo>
                  <a:pt x="2791320" y="1036427"/>
                  <a:pt x="2780466" y="1012824"/>
                  <a:pt x="2774731" y="987972"/>
                </a:cubicBezTo>
                <a:cubicBezTo>
                  <a:pt x="2742884" y="849970"/>
                  <a:pt x="2789357" y="1000320"/>
                  <a:pt x="2743200" y="861848"/>
                </a:cubicBezTo>
                <a:cubicBezTo>
                  <a:pt x="2739697" y="851338"/>
                  <a:pt x="2738835" y="839535"/>
                  <a:pt x="2732690" y="830317"/>
                </a:cubicBezTo>
                <a:cubicBezTo>
                  <a:pt x="2711669" y="798786"/>
                  <a:pt x="2692365" y="766041"/>
                  <a:pt x="2669628" y="735724"/>
                </a:cubicBezTo>
                <a:cubicBezTo>
                  <a:pt x="2659118" y="721710"/>
                  <a:pt x="2647381" y="708537"/>
                  <a:pt x="2638097" y="693682"/>
                </a:cubicBezTo>
                <a:cubicBezTo>
                  <a:pt x="2629793" y="680396"/>
                  <a:pt x="2626061" y="664477"/>
                  <a:pt x="2617076" y="651641"/>
                </a:cubicBezTo>
                <a:cubicBezTo>
                  <a:pt x="2601384" y="629225"/>
                  <a:pt x="2581323" y="610178"/>
                  <a:pt x="2564524" y="588579"/>
                </a:cubicBezTo>
                <a:cubicBezTo>
                  <a:pt x="2556769" y="578608"/>
                  <a:pt x="2552436" y="565980"/>
                  <a:pt x="2543504" y="557048"/>
                </a:cubicBezTo>
                <a:cubicBezTo>
                  <a:pt x="2520664" y="534208"/>
                  <a:pt x="2496392" y="512509"/>
                  <a:pt x="2469931" y="493986"/>
                </a:cubicBezTo>
                <a:cubicBezTo>
                  <a:pt x="2357568" y="415332"/>
                  <a:pt x="2377048" y="424486"/>
                  <a:pt x="2301766" y="399393"/>
                </a:cubicBezTo>
                <a:cubicBezTo>
                  <a:pt x="2232073" y="352930"/>
                  <a:pt x="2309519" y="407539"/>
                  <a:pt x="2238704" y="346841"/>
                </a:cubicBezTo>
                <a:cubicBezTo>
                  <a:pt x="2205792" y="318631"/>
                  <a:pt x="2191211" y="317311"/>
                  <a:pt x="2165131" y="283779"/>
                </a:cubicBezTo>
                <a:cubicBezTo>
                  <a:pt x="2104721" y="206109"/>
                  <a:pt x="2153521" y="228325"/>
                  <a:pt x="2081048" y="210206"/>
                </a:cubicBezTo>
                <a:lnTo>
                  <a:pt x="1397876" y="220717"/>
                </a:lnTo>
                <a:cubicBezTo>
                  <a:pt x="1130858" y="220717"/>
                  <a:pt x="1182986" y="228187"/>
                  <a:pt x="1040524" y="199696"/>
                </a:cubicBezTo>
                <a:cubicBezTo>
                  <a:pt x="1012497" y="185682"/>
                  <a:pt x="986169" y="167565"/>
                  <a:pt x="956442" y="157655"/>
                </a:cubicBezTo>
                <a:cubicBezTo>
                  <a:pt x="908545" y="141688"/>
                  <a:pt x="917537" y="144178"/>
                  <a:pt x="851338" y="126124"/>
                </a:cubicBezTo>
                <a:cubicBezTo>
                  <a:pt x="837402" y="122323"/>
                  <a:pt x="823186" y="119581"/>
                  <a:pt x="809297" y="115613"/>
                </a:cubicBezTo>
                <a:cubicBezTo>
                  <a:pt x="703799" y="85470"/>
                  <a:pt x="867088" y="127433"/>
                  <a:pt x="735724" y="94593"/>
                </a:cubicBezTo>
                <a:cubicBezTo>
                  <a:pt x="721710" y="87586"/>
                  <a:pt x="708084" y="79744"/>
                  <a:pt x="693683" y="73572"/>
                </a:cubicBezTo>
                <a:cubicBezTo>
                  <a:pt x="683500" y="69208"/>
                  <a:pt x="672525" y="66952"/>
                  <a:pt x="662152" y="63062"/>
                </a:cubicBezTo>
                <a:cubicBezTo>
                  <a:pt x="644486" y="56437"/>
                  <a:pt x="627266" y="48666"/>
                  <a:pt x="609600" y="42041"/>
                </a:cubicBezTo>
                <a:cubicBezTo>
                  <a:pt x="599227" y="38151"/>
                  <a:pt x="588252" y="35895"/>
                  <a:pt x="578069" y="31531"/>
                </a:cubicBezTo>
                <a:cubicBezTo>
                  <a:pt x="487156" y="-7432"/>
                  <a:pt x="578443" y="24648"/>
                  <a:pt x="504497" y="0"/>
                </a:cubicBezTo>
                <a:cubicBezTo>
                  <a:pt x="451945" y="3503"/>
                  <a:pt x="398866" y="2296"/>
                  <a:pt x="346842" y="10510"/>
                </a:cubicBezTo>
                <a:cubicBezTo>
                  <a:pt x="331366" y="12954"/>
                  <a:pt x="318334" y="23636"/>
                  <a:pt x="304800" y="31531"/>
                </a:cubicBezTo>
                <a:cubicBezTo>
                  <a:pt x="196426" y="94748"/>
                  <a:pt x="258044" y="74750"/>
                  <a:pt x="178676" y="94593"/>
                </a:cubicBezTo>
                <a:cubicBezTo>
                  <a:pt x="168166" y="105103"/>
                  <a:pt x="159513" y="117879"/>
                  <a:pt x="147145" y="126124"/>
                </a:cubicBezTo>
                <a:cubicBezTo>
                  <a:pt x="137927" y="132269"/>
                  <a:pt x="124125" y="129542"/>
                  <a:pt x="115614" y="136634"/>
                </a:cubicBezTo>
                <a:cubicBezTo>
                  <a:pt x="102157" y="147848"/>
                  <a:pt x="95801" y="165655"/>
                  <a:pt x="84083" y="178675"/>
                </a:cubicBezTo>
                <a:cubicBezTo>
                  <a:pt x="64196" y="200771"/>
                  <a:pt x="21021" y="241737"/>
                  <a:pt x="21021" y="241737"/>
                </a:cubicBezTo>
                <a:cubicBezTo>
                  <a:pt x="17518" y="255751"/>
                  <a:pt x="14479" y="269890"/>
                  <a:pt x="10511" y="283779"/>
                </a:cubicBezTo>
                <a:cubicBezTo>
                  <a:pt x="7467" y="294432"/>
                  <a:pt x="0" y="304231"/>
                  <a:pt x="0" y="315310"/>
                </a:cubicBezTo>
                <a:cubicBezTo>
                  <a:pt x="0" y="347035"/>
                  <a:pt x="4998" y="378661"/>
                  <a:pt x="10511" y="409903"/>
                </a:cubicBezTo>
                <a:cubicBezTo>
                  <a:pt x="15532" y="438354"/>
                  <a:pt x="31531" y="493986"/>
                  <a:pt x="31531" y="493986"/>
                </a:cubicBezTo>
                <a:cubicBezTo>
                  <a:pt x="35035" y="532524"/>
                  <a:pt x="37037" y="571228"/>
                  <a:pt x="42042" y="609600"/>
                </a:cubicBezTo>
                <a:cubicBezTo>
                  <a:pt x="47555" y="651863"/>
                  <a:pt x="63062" y="735724"/>
                  <a:pt x="63062" y="735724"/>
                </a:cubicBezTo>
                <a:cubicBezTo>
                  <a:pt x="52015" y="879344"/>
                  <a:pt x="33283" y="842579"/>
                  <a:pt x="42042" y="893379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34F5FCE4-A049-45F3-83C4-6B3570C5E14D}"/>
              </a:ext>
            </a:extLst>
          </p:cNvPr>
          <p:cNvSpPr/>
          <p:nvPr/>
        </p:nvSpPr>
        <p:spPr>
          <a:xfrm>
            <a:off x="2611673" y="3626069"/>
            <a:ext cx="3515858" cy="2564524"/>
          </a:xfrm>
          <a:custGeom>
            <a:avLst/>
            <a:gdLst>
              <a:gd name="connsiteX0" fmla="*/ 762148 w 3515858"/>
              <a:gd name="connsiteY0" fmla="*/ 2070538 h 2564524"/>
              <a:gd name="connsiteX1" fmla="*/ 846230 w 3515858"/>
              <a:gd name="connsiteY1" fmla="*/ 2028497 h 2564524"/>
              <a:gd name="connsiteX2" fmla="*/ 1056437 w 3515858"/>
              <a:gd name="connsiteY2" fmla="*/ 2028497 h 2564524"/>
              <a:gd name="connsiteX3" fmla="*/ 1151030 w 3515858"/>
              <a:gd name="connsiteY3" fmla="*/ 2070538 h 2564524"/>
              <a:gd name="connsiteX4" fmla="*/ 1235113 w 3515858"/>
              <a:gd name="connsiteY4" fmla="*/ 2112579 h 2564524"/>
              <a:gd name="connsiteX5" fmla="*/ 1340217 w 3515858"/>
              <a:gd name="connsiteY5" fmla="*/ 2154621 h 2564524"/>
              <a:gd name="connsiteX6" fmla="*/ 1403279 w 3515858"/>
              <a:gd name="connsiteY6" fmla="*/ 2196662 h 2564524"/>
              <a:gd name="connsiteX7" fmla="*/ 1466341 w 3515858"/>
              <a:gd name="connsiteY7" fmla="*/ 2228193 h 2564524"/>
              <a:gd name="connsiteX8" fmla="*/ 1592465 w 3515858"/>
              <a:gd name="connsiteY8" fmla="*/ 2333297 h 2564524"/>
              <a:gd name="connsiteX9" fmla="*/ 1634506 w 3515858"/>
              <a:gd name="connsiteY9" fmla="*/ 2375338 h 2564524"/>
              <a:gd name="connsiteX10" fmla="*/ 1687058 w 3515858"/>
              <a:gd name="connsiteY10" fmla="*/ 2406869 h 2564524"/>
              <a:gd name="connsiteX11" fmla="*/ 1750120 w 3515858"/>
              <a:gd name="connsiteY11" fmla="*/ 2469931 h 2564524"/>
              <a:gd name="connsiteX12" fmla="*/ 1823693 w 3515858"/>
              <a:gd name="connsiteY12" fmla="*/ 2532993 h 2564524"/>
              <a:gd name="connsiteX13" fmla="*/ 1918286 w 3515858"/>
              <a:gd name="connsiteY13" fmla="*/ 2564524 h 2564524"/>
              <a:gd name="connsiteX14" fmla="*/ 2096961 w 3515858"/>
              <a:gd name="connsiteY14" fmla="*/ 2543503 h 2564524"/>
              <a:gd name="connsiteX15" fmla="*/ 2160024 w 3515858"/>
              <a:gd name="connsiteY15" fmla="*/ 2511972 h 2564524"/>
              <a:gd name="connsiteX16" fmla="*/ 2202065 w 3515858"/>
              <a:gd name="connsiteY16" fmla="*/ 2501462 h 2564524"/>
              <a:gd name="connsiteX17" fmla="*/ 2275637 w 3515858"/>
              <a:gd name="connsiteY17" fmla="*/ 2459421 h 2564524"/>
              <a:gd name="connsiteX18" fmla="*/ 2412272 w 3515858"/>
              <a:gd name="connsiteY18" fmla="*/ 2396359 h 2564524"/>
              <a:gd name="connsiteX19" fmla="*/ 2506865 w 3515858"/>
              <a:gd name="connsiteY19" fmla="*/ 2343807 h 2564524"/>
              <a:gd name="connsiteX20" fmla="*/ 2538396 w 3515858"/>
              <a:gd name="connsiteY20" fmla="*/ 2322786 h 2564524"/>
              <a:gd name="connsiteX21" fmla="*/ 2601458 w 3515858"/>
              <a:gd name="connsiteY21" fmla="*/ 2301765 h 2564524"/>
              <a:gd name="connsiteX22" fmla="*/ 2675030 w 3515858"/>
              <a:gd name="connsiteY22" fmla="*/ 2238703 h 2564524"/>
              <a:gd name="connsiteX23" fmla="*/ 2727582 w 3515858"/>
              <a:gd name="connsiteY23" fmla="*/ 2196662 h 2564524"/>
              <a:gd name="connsiteX24" fmla="*/ 2769624 w 3515858"/>
              <a:gd name="connsiteY24" fmla="*/ 2144110 h 2564524"/>
              <a:gd name="connsiteX25" fmla="*/ 2822175 w 3515858"/>
              <a:gd name="connsiteY25" fmla="*/ 2112579 h 2564524"/>
              <a:gd name="connsiteX26" fmla="*/ 3021872 w 3515858"/>
              <a:gd name="connsiteY26" fmla="*/ 1996965 h 2564524"/>
              <a:gd name="connsiteX27" fmla="*/ 3084934 w 3515858"/>
              <a:gd name="connsiteY27" fmla="*/ 1986455 h 2564524"/>
              <a:gd name="connsiteX28" fmla="*/ 3137486 w 3515858"/>
              <a:gd name="connsiteY28" fmla="*/ 1975945 h 2564524"/>
              <a:gd name="connsiteX29" fmla="*/ 3200548 w 3515858"/>
              <a:gd name="connsiteY29" fmla="*/ 1954924 h 2564524"/>
              <a:gd name="connsiteX30" fmla="*/ 3410755 w 3515858"/>
              <a:gd name="connsiteY30" fmla="*/ 1923393 h 2564524"/>
              <a:gd name="connsiteX31" fmla="*/ 3442286 w 3515858"/>
              <a:gd name="connsiteY31" fmla="*/ 1902372 h 2564524"/>
              <a:gd name="connsiteX32" fmla="*/ 3484327 w 3515858"/>
              <a:gd name="connsiteY32" fmla="*/ 1881352 h 2564524"/>
              <a:gd name="connsiteX33" fmla="*/ 3505348 w 3515858"/>
              <a:gd name="connsiteY33" fmla="*/ 1839310 h 2564524"/>
              <a:gd name="connsiteX34" fmla="*/ 3515858 w 3515858"/>
              <a:gd name="connsiteY34" fmla="*/ 1797269 h 2564524"/>
              <a:gd name="connsiteX35" fmla="*/ 3484327 w 3515858"/>
              <a:gd name="connsiteY35" fmla="*/ 1587062 h 2564524"/>
              <a:gd name="connsiteX36" fmla="*/ 3452796 w 3515858"/>
              <a:gd name="connsiteY36" fmla="*/ 1545021 h 2564524"/>
              <a:gd name="connsiteX37" fmla="*/ 3431775 w 3515858"/>
              <a:gd name="connsiteY37" fmla="*/ 1513490 h 2564524"/>
              <a:gd name="connsiteX38" fmla="*/ 3410755 w 3515858"/>
              <a:gd name="connsiteY38" fmla="*/ 1471448 h 2564524"/>
              <a:gd name="connsiteX39" fmla="*/ 3358203 w 3515858"/>
              <a:gd name="connsiteY39" fmla="*/ 1439917 h 2564524"/>
              <a:gd name="connsiteX40" fmla="*/ 3147996 w 3515858"/>
              <a:gd name="connsiteY40" fmla="*/ 1313793 h 2564524"/>
              <a:gd name="connsiteX41" fmla="*/ 3011361 w 3515858"/>
              <a:gd name="connsiteY41" fmla="*/ 1282262 h 2564524"/>
              <a:gd name="connsiteX42" fmla="*/ 2843196 w 3515858"/>
              <a:gd name="connsiteY42" fmla="*/ 1240221 h 2564524"/>
              <a:gd name="connsiteX43" fmla="*/ 2717072 w 3515858"/>
              <a:gd name="connsiteY43" fmla="*/ 1219200 h 2564524"/>
              <a:gd name="connsiteX44" fmla="*/ 2675030 w 3515858"/>
              <a:gd name="connsiteY44" fmla="*/ 1208690 h 2564524"/>
              <a:gd name="connsiteX45" fmla="*/ 2643499 w 3515858"/>
              <a:gd name="connsiteY45" fmla="*/ 1198179 h 2564524"/>
              <a:gd name="connsiteX46" fmla="*/ 2611968 w 3515858"/>
              <a:gd name="connsiteY46" fmla="*/ 1166648 h 2564524"/>
              <a:gd name="connsiteX47" fmla="*/ 2527886 w 3515858"/>
              <a:gd name="connsiteY47" fmla="*/ 1019503 h 2564524"/>
              <a:gd name="connsiteX48" fmla="*/ 2496355 w 3515858"/>
              <a:gd name="connsiteY48" fmla="*/ 956441 h 2564524"/>
              <a:gd name="connsiteX49" fmla="*/ 2485844 w 3515858"/>
              <a:gd name="connsiteY49" fmla="*/ 903890 h 2564524"/>
              <a:gd name="connsiteX50" fmla="*/ 2475334 w 3515858"/>
              <a:gd name="connsiteY50" fmla="*/ 840828 h 2564524"/>
              <a:gd name="connsiteX51" fmla="*/ 2464824 w 3515858"/>
              <a:gd name="connsiteY51" fmla="*/ 798786 h 2564524"/>
              <a:gd name="connsiteX52" fmla="*/ 2454313 w 3515858"/>
              <a:gd name="connsiteY52" fmla="*/ 693683 h 2564524"/>
              <a:gd name="connsiteX53" fmla="*/ 2443803 w 3515858"/>
              <a:gd name="connsiteY53" fmla="*/ 630621 h 2564524"/>
              <a:gd name="connsiteX54" fmla="*/ 2433293 w 3515858"/>
              <a:gd name="connsiteY54" fmla="*/ 504497 h 2564524"/>
              <a:gd name="connsiteX55" fmla="*/ 2412272 w 3515858"/>
              <a:gd name="connsiteY55" fmla="*/ 378372 h 2564524"/>
              <a:gd name="connsiteX56" fmla="*/ 2391251 w 3515858"/>
              <a:gd name="connsiteY56" fmla="*/ 294290 h 2564524"/>
              <a:gd name="connsiteX57" fmla="*/ 2380741 w 3515858"/>
              <a:gd name="connsiteY57" fmla="*/ 262759 h 2564524"/>
              <a:gd name="connsiteX58" fmla="*/ 2370230 w 3515858"/>
              <a:gd name="connsiteY58" fmla="*/ 220717 h 2564524"/>
              <a:gd name="connsiteX59" fmla="*/ 2296658 w 3515858"/>
              <a:gd name="connsiteY59" fmla="*/ 94593 h 2564524"/>
              <a:gd name="connsiteX60" fmla="*/ 2265127 w 3515858"/>
              <a:gd name="connsiteY60" fmla="*/ 73572 h 2564524"/>
              <a:gd name="connsiteX61" fmla="*/ 2181044 w 3515858"/>
              <a:gd name="connsiteY61" fmla="*/ 10510 h 2564524"/>
              <a:gd name="connsiteX62" fmla="*/ 2139003 w 3515858"/>
              <a:gd name="connsiteY62" fmla="*/ 0 h 2564524"/>
              <a:gd name="connsiteX63" fmla="*/ 1708079 w 3515858"/>
              <a:gd name="connsiteY63" fmla="*/ 10510 h 2564524"/>
              <a:gd name="connsiteX64" fmla="*/ 1581955 w 3515858"/>
              <a:gd name="connsiteY64" fmla="*/ 31531 h 2564524"/>
              <a:gd name="connsiteX65" fmla="*/ 1508382 w 3515858"/>
              <a:gd name="connsiteY65" fmla="*/ 42041 h 2564524"/>
              <a:gd name="connsiteX66" fmla="*/ 1424299 w 3515858"/>
              <a:gd name="connsiteY66" fmla="*/ 63062 h 2564524"/>
              <a:gd name="connsiteX67" fmla="*/ 1340217 w 3515858"/>
              <a:gd name="connsiteY67" fmla="*/ 94593 h 2564524"/>
              <a:gd name="connsiteX68" fmla="*/ 1245624 w 3515858"/>
              <a:gd name="connsiteY68" fmla="*/ 178676 h 2564524"/>
              <a:gd name="connsiteX69" fmla="*/ 1193072 w 3515858"/>
              <a:gd name="connsiteY69" fmla="*/ 210207 h 2564524"/>
              <a:gd name="connsiteX70" fmla="*/ 1098479 w 3515858"/>
              <a:gd name="connsiteY70" fmla="*/ 325821 h 2564524"/>
              <a:gd name="connsiteX71" fmla="*/ 1087968 w 3515858"/>
              <a:gd name="connsiteY71" fmla="*/ 367862 h 2564524"/>
              <a:gd name="connsiteX72" fmla="*/ 1161541 w 3515858"/>
              <a:gd name="connsiteY72" fmla="*/ 525517 h 2564524"/>
              <a:gd name="connsiteX73" fmla="*/ 1182561 w 3515858"/>
              <a:gd name="connsiteY73" fmla="*/ 557048 h 2564524"/>
              <a:gd name="connsiteX74" fmla="*/ 1224603 w 3515858"/>
              <a:gd name="connsiteY74" fmla="*/ 588579 h 2564524"/>
              <a:gd name="connsiteX75" fmla="*/ 1287665 w 3515858"/>
              <a:gd name="connsiteY75" fmla="*/ 651641 h 2564524"/>
              <a:gd name="connsiteX76" fmla="*/ 1329706 w 3515858"/>
              <a:gd name="connsiteY76" fmla="*/ 683172 h 2564524"/>
              <a:gd name="connsiteX77" fmla="*/ 1392768 w 3515858"/>
              <a:gd name="connsiteY77" fmla="*/ 746234 h 2564524"/>
              <a:gd name="connsiteX78" fmla="*/ 1403279 w 3515858"/>
              <a:gd name="connsiteY78" fmla="*/ 788276 h 2564524"/>
              <a:gd name="connsiteX79" fmla="*/ 1329706 w 3515858"/>
              <a:gd name="connsiteY79" fmla="*/ 851338 h 2564524"/>
              <a:gd name="connsiteX80" fmla="*/ 1193072 w 3515858"/>
              <a:gd name="connsiteY80" fmla="*/ 903890 h 2564524"/>
              <a:gd name="connsiteX81" fmla="*/ 1098479 w 3515858"/>
              <a:gd name="connsiteY81" fmla="*/ 924910 h 2564524"/>
              <a:gd name="connsiteX82" fmla="*/ 993375 w 3515858"/>
              <a:gd name="connsiteY82" fmla="*/ 956441 h 2564524"/>
              <a:gd name="connsiteX83" fmla="*/ 793679 w 3515858"/>
              <a:gd name="connsiteY83" fmla="*/ 966952 h 2564524"/>
              <a:gd name="connsiteX84" fmla="*/ 625513 w 3515858"/>
              <a:gd name="connsiteY84" fmla="*/ 987972 h 2564524"/>
              <a:gd name="connsiteX85" fmla="*/ 530920 w 3515858"/>
              <a:gd name="connsiteY85" fmla="*/ 998483 h 2564524"/>
              <a:gd name="connsiteX86" fmla="*/ 467858 w 3515858"/>
              <a:gd name="connsiteY86" fmla="*/ 1030014 h 2564524"/>
              <a:gd name="connsiteX87" fmla="*/ 436327 w 3515858"/>
              <a:gd name="connsiteY87" fmla="*/ 1051034 h 2564524"/>
              <a:gd name="connsiteX88" fmla="*/ 362755 w 3515858"/>
              <a:gd name="connsiteY88" fmla="*/ 1082565 h 2564524"/>
              <a:gd name="connsiteX89" fmla="*/ 331224 w 3515858"/>
              <a:gd name="connsiteY89" fmla="*/ 1103586 h 2564524"/>
              <a:gd name="connsiteX90" fmla="*/ 289182 w 3515858"/>
              <a:gd name="connsiteY90" fmla="*/ 1124607 h 2564524"/>
              <a:gd name="connsiteX91" fmla="*/ 205099 w 3515858"/>
              <a:gd name="connsiteY91" fmla="*/ 1198179 h 2564524"/>
              <a:gd name="connsiteX92" fmla="*/ 173568 w 3515858"/>
              <a:gd name="connsiteY92" fmla="*/ 1219200 h 2564524"/>
              <a:gd name="connsiteX93" fmla="*/ 89486 w 3515858"/>
              <a:gd name="connsiteY93" fmla="*/ 1282262 h 2564524"/>
              <a:gd name="connsiteX94" fmla="*/ 36934 w 3515858"/>
              <a:gd name="connsiteY94" fmla="*/ 1303283 h 2564524"/>
              <a:gd name="connsiteX95" fmla="*/ 15913 w 3515858"/>
              <a:gd name="connsiteY95" fmla="*/ 1418897 h 2564524"/>
              <a:gd name="connsiteX96" fmla="*/ 152548 w 3515858"/>
              <a:gd name="connsiteY96" fmla="*/ 1597572 h 2564524"/>
              <a:gd name="connsiteX97" fmla="*/ 278672 w 3515858"/>
              <a:gd name="connsiteY97" fmla="*/ 1776248 h 2564524"/>
              <a:gd name="connsiteX98" fmla="*/ 299693 w 3515858"/>
              <a:gd name="connsiteY98" fmla="*/ 1839310 h 2564524"/>
              <a:gd name="connsiteX99" fmla="*/ 341734 w 3515858"/>
              <a:gd name="connsiteY99" fmla="*/ 1881352 h 2564524"/>
              <a:gd name="connsiteX100" fmla="*/ 394286 w 3515858"/>
              <a:gd name="connsiteY100" fmla="*/ 1933903 h 2564524"/>
              <a:gd name="connsiteX101" fmla="*/ 436327 w 3515858"/>
              <a:gd name="connsiteY101" fmla="*/ 1965434 h 2564524"/>
              <a:gd name="connsiteX102" fmla="*/ 730617 w 3515858"/>
              <a:gd name="connsiteY102" fmla="*/ 1986455 h 2564524"/>
              <a:gd name="connsiteX103" fmla="*/ 762148 w 3515858"/>
              <a:gd name="connsiteY103" fmla="*/ 2070538 h 256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515858" h="2564524">
                <a:moveTo>
                  <a:pt x="762148" y="2070538"/>
                </a:moveTo>
                <a:cubicBezTo>
                  <a:pt x="781417" y="2077545"/>
                  <a:pt x="817305" y="2040549"/>
                  <a:pt x="846230" y="2028497"/>
                </a:cubicBezTo>
                <a:cubicBezTo>
                  <a:pt x="909186" y="2002265"/>
                  <a:pt x="1004389" y="2025244"/>
                  <a:pt x="1056437" y="2028497"/>
                </a:cubicBezTo>
                <a:cubicBezTo>
                  <a:pt x="1204553" y="2102552"/>
                  <a:pt x="976523" y="1989996"/>
                  <a:pt x="1151030" y="2070538"/>
                </a:cubicBezTo>
                <a:cubicBezTo>
                  <a:pt x="1179482" y="2083670"/>
                  <a:pt x="1206018" y="2100941"/>
                  <a:pt x="1235113" y="2112579"/>
                </a:cubicBezTo>
                <a:cubicBezTo>
                  <a:pt x="1270148" y="2126593"/>
                  <a:pt x="1308821" y="2133690"/>
                  <a:pt x="1340217" y="2154621"/>
                </a:cubicBezTo>
                <a:cubicBezTo>
                  <a:pt x="1361238" y="2168635"/>
                  <a:pt x="1381457" y="2183932"/>
                  <a:pt x="1403279" y="2196662"/>
                </a:cubicBezTo>
                <a:cubicBezTo>
                  <a:pt x="1423579" y="2208504"/>
                  <a:pt x="1447289" y="2214433"/>
                  <a:pt x="1466341" y="2228193"/>
                </a:cubicBezTo>
                <a:cubicBezTo>
                  <a:pt x="1510706" y="2260234"/>
                  <a:pt x="1553768" y="2294600"/>
                  <a:pt x="1592465" y="2333297"/>
                </a:cubicBezTo>
                <a:cubicBezTo>
                  <a:pt x="1606479" y="2347311"/>
                  <a:pt x="1618862" y="2363171"/>
                  <a:pt x="1634506" y="2375338"/>
                </a:cubicBezTo>
                <a:cubicBezTo>
                  <a:pt x="1650631" y="2387880"/>
                  <a:pt x="1671247" y="2393933"/>
                  <a:pt x="1687058" y="2406869"/>
                </a:cubicBezTo>
                <a:cubicBezTo>
                  <a:pt x="1710066" y="2425694"/>
                  <a:pt x="1729099" y="2448910"/>
                  <a:pt x="1750120" y="2469931"/>
                </a:cubicBezTo>
                <a:cubicBezTo>
                  <a:pt x="1768806" y="2488617"/>
                  <a:pt x="1796251" y="2521559"/>
                  <a:pt x="1823693" y="2532993"/>
                </a:cubicBezTo>
                <a:cubicBezTo>
                  <a:pt x="1854373" y="2545776"/>
                  <a:pt x="1918286" y="2564524"/>
                  <a:pt x="1918286" y="2564524"/>
                </a:cubicBezTo>
                <a:cubicBezTo>
                  <a:pt x="1977844" y="2557517"/>
                  <a:pt x="2038361" y="2556242"/>
                  <a:pt x="2096961" y="2543503"/>
                </a:cubicBezTo>
                <a:cubicBezTo>
                  <a:pt x="2119927" y="2538510"/>
                  <a:pt x="2138203" y="2520700"/>
                  <a:pt x="2160024" y="2511972"/>
                </a:cubicBezTo>
                <a:cubicBezTo>
                  <a:pt x="2173436" y="2506607"/>
                  <a:pt x="2188051" y="2504965"/>
                  <a:pt x="2202065" y="2501462"/>
                </a:cubicBezTo>
                <a:cubicBezTo>
                  <a:pt x="2226589" y="2487448"/>
                  <a:pt x="2250373" y="2472053"/>
                  <a:pt x="2275637" y="2459421"/>
                </a:cubicBezTo>
                <a:cubicBezTo>
                  <a:pt x="2381217" y="2406630"/>
                  <a:pt x="2340880" y="2434801"/>
                  <a:pt x="2412272" y="2396359"/>
                </a:cubicBezTo>
                <a:cubicBezTo>
                  <a:pt x="2444031" y="2379258"/>
                  <a:pt x="2475708" y="2361982"/>
                  <a:pt x="2506865" y="2343807"/>
                </a:cubicBezTo>
                <a:cubicBezTo>
                  <a:pt x="2517776" y="2337442"/>
                  <a:pt x="2526853" y="2327916"/>
                  <a:pt x="2538396" y="2322786"/>
                </a:cubicBezTo>
                <a:cubicBezTo>
                  <a:pt x="2558644" y="2313787"/>
                  <a:pt x="2580437" y="2308772"/>
                  <a:pt x="2601458" y="2301765"/>
                </a:cubicBezTo>
                <a:cubicBezTo>
                  <a:pt x="2707156" y="2222491"/>
                  <a:pt x="2587188" y="2315564"/>
                  <a:pt x="2675030" y="2238703"/>
                </a:cubicBezTo>
                <a:cubicBezTo>
                  <a:pt x="2691913" y="2223931"/>
                  <a:pt x="2711719" y="2212524"/>
                  <a:pt x="2727582" y="2196662"/>
                </a:cubicBezTo>
                <a:cubicBezTo>
                  <a:pt x="2743445" y="2180799"/>
                  <a:pt x="2752857" y="2159014"/>
                  <a:pt x="2769624" y="2144110"/>
                </a:cubicBezTo>
                <a:cubicBezTo>
                  <a:pt x="2784892" y="2130538"/>
                  <a:pt x="2804903" y="2123488"/>
                  <a:pt x="2822175" y="2112579"/>
                </a:cubicBezTo>
                <a:cubicBezTo>
                  <a:pt x="2873363" y="2080250"/>
                  <a:pt x="2951365" y="2016194"/>
                  <a:pt x="3021872" y="1996965"/>
                </a:cubicBezTo>
                <a:cubicBezTo>
                  <a:pt x="3042432" y="1991358"/>
                  <a:pt x="3063967" y="1990267"/>
                  <a:pt x="3084934" y="1986455"/>
                </a:cubicBezTo>
                <a:cubicBezTo>
                  <a:pt x="3102510" y="1983259"/>
                  <a:pt x="3120251" y="1980645"/>
                  <a:pt x="3137486" y="1975945"/>
                </a:cubicBezTo>
                <a:cubicBezTo>
                  <a:pt x="3158863" y="1970115"/>
                  <a:pt x="3178789" y="1959108"/>
                  <a:pt x="3200548" y="1954924"/>
                </a:cubicBezTo>
                <a:cubicBezTo>
                  <a:pt x="3270126" y="1941544"/>
                  <a:pt x="3410755" y="1923393"/>
                  <a:pt x="3410755" y="1923393"/>
                </a:cubicBezTo>
                <a:cubicBezTo>
                  <a:pt x="3421265" y="1916386"/>
                  <a:pt x="3431318" y="1908639"/>
                  <a:pt x="3442286" y="1902372"/>
                </a:cubicBezTo>
                <a:cubicBezTo>
                  <a:pt x="3455889" y="1894599"/>
                  <a:pt x="3473248" y="1892431"/>
                  <a:pt x="3484327" y="1881352"/>
                </a:cubicBezTo>
                <a:cubicBezTo>
                  <a:pt x="3495406" y="1870273"/>
                  <a:pt x="3498341" y="1853324"/>
                  <a:pt x="3505348" y="1839310"/>
                </a:cubicBezTo>
                <a:cubicBezTo>
                  <a:pt x="3508851" y="1825296"/>
                  <a:pt x="3515858" y="1811714"/>
                  <a:pt x="3515858" y="1797269"/>
                </a:cubicBezTo>
                <a:cubicBezTo>
                  <a:pt x="3515858" y="1733357"/>
                  <a:pt x="3515451" y="1649309"/>
                  <a:pt x="3484327" y="1587062"/>
                </a:cubicBezTo>
                <a:cubicBezTo>
                  <a:pt x="3476493" y="1571394"/>
                  <a:pt x="3462978" y="1559275"/>
                  <a:pt x="3452796" y="1545021"/>
                </a:cubicBezTo>
                <a:cubicBezTo>
                  <a:pt x="3445454" y="1534742"/>
                  <a:pt x="3438042" y="1524458"/>
                  <a:pt x="3431775" y="1513490"/>
                </a:cubicBezTo>
                <a:cubicBezTo>
                  <a:pt x="3424002" y="1499886"/>
                  <a:pt x="3421834" y="1482527"/>
                  <a:pt x="3410755" y="1471448"/>
                </a:cubicBezTo>
                <a:cubicBezTo>
                  <a:pt x="3396310" y="1457003"/>
                  <a:pt x="3375354" y="1451015"/>
                  <a:pt x="3358203" y="1439917"/>
                </a:cubicBezTo>
                <a:cubicBezTo>
                  <a:pt x="3278294" y="1388211"/>
                  <a:pt x="3232441" y="1347571"/>
                  <a:pt x="3147996" y="1313793"/>
                </a:cubicBezTo>
                <a:cubicBezTo>
                  <a:pt x="3100001" y="1294595"/>
                  <a:pt x="3061091" y="1290550"/>
                  <a:pt x="3011361" y="1282262"/>
                </a:cubicBezTo>
                <a:cubicBezTo>
                  <a:pt x="2922661" y="1229041"/>
                  <a:pt x="2984774" y="1255952"/>
                  <a:pt x="2843196" y="1240221"/>
                </a:cubicBezTo>
                <a:cubicBezTo>
                  <a:pt x="2799335" y="1235347"/>
                  <a:pt x="2759738" y="1228681"/>
                  <a:pt x="2717072" y="1219200"/>
                </a:cubicBezTo>
                <a:cubicBezTo>
                  <a:pt x="2702971" y="1216067"/>
                  <a:pt x="2688919" y="1212658"/>
                  <a:pt x="2675030" y="1208690"/>
                </a:cubicBezTo>
                <a:cubicBezTo>
                  <a:pt x="2664377" y="1205646"/>
                  <a:pt x="2654009" y="1201683"/>
                  <a:pt x="2643499" y="1198179"/>
                </a:cubicBezTo>
                <a:cubicBezTo>
                  <a:pt x="2632989" y="1187669"/>
                  <a:pt x="2621093" y="1178381"/>
                  <a:pt x="2611968" y="1166648"/>
                </a:cubicBezTo>
                <a:cubicBezTo>
                  <a:pt x="2570372" y="1113167"/>
                  <a:pt x="2559114" y="1081959"/>
                  <a:pt x="2527886" y="1019503"/>
                </a:cubicBezTo>
                <a:lnTo>
                  <a:pt x="2496355" y="956441"/>
                </a:lnTo>
                <a:cubicBezTo>
                  <a:pt x="2492851" y="938924"/>
                  <a:pt x="2489040" y="921466"/>
                  <a:pt x="2485844" y="903890"/>
                </a:cubicBezTo>
                <a:cubicBezTo>
                  <a:pt x="2482032" y="882923"/>
                  <a:pt x="2479513" y="861725"/>
                  <a:pt x="2475334" y="840828"/>
                </a:cubicBezTo>
                <a:cubicBezTo>
                  <a:pt x="2472501" y="826663"/>
                  <a:pt x="2468327" y="812800"/>
                  <a:pt x="2464824" y="798786"/>
                </a:cubicBezTo>
                <a:cubicBezTo>
                  <a:pt x="2461320" y="763752"/>
                  <a:pt x="2458680" y="728620"/>
                  <a:pt x="2454313" y="693683"/>
                </a:cubicBezTo>
                <a:cubicBezTo>
                  <a:pt x="2451670" y="672537"/>
                  <a:pt x="2446156" y="651801"/>
                  <a:pt x="2443803" y="630621"/>
                </a:cubicBezTo>
                <a:cubicBezTo>
                  <a:pt x="2439144" y="588692"/>
                  <a:pt x="2437709" y="546452"/>
                  <a:pt x="2433293" y="504497"/>
                </a:cubicBezTo>
                <a:cubicBezTo>
                  <a:pt x="2429316" y="466712"/>
                  <a:pt x="2421107" y="416657"/>
                  <a:pt x="2412272" y="378372"/>
                </a:cubicBezTo>
                <a:cubicBezTo>
                  <a:pt x="2405776" y="350222"/>
                  <a:pt x="2400387" y="321698"/>
                  <a:pt x="2391251" y="294290"/>
                </a:cubicBezTo>
                <a:cubicBezTo>
                  <a:pt x="2387748" y="283780"/>
                  <a:pt x="2383785" y="273412"/>
                  <a:pt x="2380741" y="262759"/>
                </a:cubicBezTo>
                <a:cubicBezTo>
                  <a:pt x="2376773" y="248869"/>
                  <a:pt x="2375786" y="234051"/>
                  <a:pt x="2370230" y="220717"/>
                </a:cubicBezTo>
                <a:cubicBezTo>
                  <a:pt x="2356041" y="186664"/>
                  <a:pt x="2327042" y="124977"/>
                  <a:pt x="2296658" y="94593"/>
                </a:cubicBezTo>
                <a:cubicBezTo>
                  <a:pt x="2287726" y="85661"/>
                  <a:pt x="2275233" y="81151"/>
                  <a:pt x="2265127" y="73572"/>
                </a:cubicBezTo>
                <a:cubicBezTo>
                  <a:pt x="2259039" y="69006"/>
                  <a:pt x="2199522" y="18429"/>
                  <a:pt x="2181044" y="10510"/>
                </a:cubicBezTo>
                <a:cubicBezTo>
                  <a:pt x="2167767" y="4820"/>
                  <a:pt x="2153017" y="3503"/>
                  <a:pt x="2139003" y="0"/>
                </a:cubicBezTo>
                <a:lnTo>
                  <a:pt x="1708079" y="10510"/>
                </a:lnTo>
                <a:cubicBezTo>
                  <a:pt x="1662285" y="12418"/>
                  <a:pt x="1626015" y="24188"/>
                  <a:pt x="1581955" y="31531"/>
                </a:cubicBezTo>
                <a:cubicBezTo>
                  <a:pt x="1557519" y="35604"/>
                  <a:pt x="1532906" y="38538"/>
                  <a:pt x="1508382" y="42041"/>
                </a:cubicBezTo>
                <a:cubicBezTo>
                  <a:pt x="1436315" y="66065"/>
                  <a:pt x="1525750" y="37700"/>
                  <a:pt x="1424299" y="63062"/>
                </a:cubicBezTo>
                <a:cubicBezTo>
                  <a:pt x="1406103" y="67611"/>
                  <a:pt x="1349866" y="89768"/>
                  <a:pt x="1340217" y="94593"/>
                </a:cubicBezTo>
                <a:cubicBezTo>
                  <a:pt x="1255354" y="137025"/>
                  <a:pt x="1384918" y="95100"/>
                  <a:pt x="1245624" y="178676"/>
                </a:cubicBezTo>
                <a:cubicBezTo>
                  <a:pt x="1228107" y="189186"/>
                  <a:pt x="1208883" y="197271"/>
                  <a:pt x="1193072" y="210207"/>
                </a:cubicBezTo>
                <a:cubicBezTo>
                  <a:pt x="1132173" y="260033"/>
                  <a:pt x="1133891" y="266800"/>
                  <a:pt x="1098479" y="325821"/>
                </a:cubicBezTo>
                <a:cubicBezTo>
                  <a:pt x="1094975" y="339835"/>
                  <a:pt x="1085925" y="353562"/>
                  <a:pt x="1087968" y="367862"/>
                </a:cubicBezTo>
                <a:cubicBezTo>
                  <a:pt x="1102927" y="472580"/>
                  <a:pt x="1110767" y="457818"/>
                  <a:pt x="1161541" y="525517"/>
                </a:cubicBezTo>
                <a:cubicBezTo>
                  <a:pt x="1169120" y="535622"/>
                  <a:pt x="1173629" y="548116"/>
                  <a:pt x="1182561" y="557048"/>
                </a:cubicBezTo>
                <a:cubicBezTo>
                  <a:pt x="1194948" y="569435"/>
                  <a:pt x="1211582" y="576861"/>
                  <a:pt x="1224603" y="588579"/>
                </a:cubicBezTo>
                <a:cubicBezTo>
                  <a:pt x="1246699" y="608466"/>
                  <a:pt x="1263883" y="633804"/>
                  <a:pt x="1287665" y="651641"/>
                </a:cubicBezTo>
                <a:cubicBezTo>
                  <a:pt x="1301679" y="662151"/>
                  <a:pt x="1316686" y="671454"/>
                  <a:pt x="1329706" y="683172"/>
                </a:cubicBezTo>
                <a:cubicBezTo>
                  <a:pt x="1351802" y="703059"/>
                  <a:pt x="1392768" y="746234"/>
                  <a:pt x="1392768" y="746234"/>
                </a:cubicBezTo>
                <a:cubicBezTo>
                  <a:pt x="1396272" y="760248"/>
                  <a:pt x="1405071" y="773942"/>
                  <a:pt x="1403279" y="788276"/>
                </a:cubicBezTo>
                <a:cubicBezTo>
                  <a:pt x="1396843" y="839766"/>
                  <a:pt x="1369082" y="833440"/>
                  <a:pt x="1329706" y="851338"/>
                </a:cubicBezTo>
                <a:cubicBezTo>
                  <a:pt x="1240224" y="892012"/>
                  <a:pt x="1293156" y="878869"/>
                  <a:pt x="1193072" y="903890"/>
                </a:cubicBezTo>
                <a:cubicBezTo>
                  <a:pt x="1161736" y="911724"/>
                  <a:pt x="1129716" y="916690"/>
                  <a:pt x="1098479" y="924910"/>
                </a:cubicBezTo>
                <a:cubicBezTo>
                  <a:pt x="1063106" y="934219"/>
                  <a:pt x="1029609" y="951443"/>
                  <a:pt x="993375" y="956441"/>
                </a:cubicBezTo>
                <a:cubicBezTo>
                  <a:pt x="927343" y="965549"/>
                  <a:pt x="860179" y="962366"/>
                  <a:pt x="793679" y="966952"/>
                </a:cubicBezTo>
                <a:cubicBezTo>
                  <a:pt x="644607" y="977233"/>
                  <a:pt x="737083" y="973096"/>
                  <a:pt x="625513" y="987972"/>
                </a:cubicBezTo>
                <a:cubicBezTo>
                  <a:pt x="594066" y="992165"/>
                  <a:pt x="562451" y="994979"/>
                  <a:pt x="530920" y="998483"/>
                </a:cubicBezTo>
                <a:cubicBezTo>
                  <a:pt x="440557" y="1058723"/>
                  <a:pt x="554887" y="986500"/>
                  <a:pt x="467858" y="1030014"/>
                </a:cubicBezTo>
                <a:cubicBezTo>
                  <a:pt x="456560" y="1035663"/>
                  <a:pt x="447625" y="1045385"/>
                  <a:pt x="436327" y="1051034"/>
                </a:cubicBezTo>
                <a:cubicBezTo>
                  <a:pt x="412462" y="1062966"/>
                  <a:pt x="386619" y="1070633"/>
                  <a:pt x="362755" y="1082565"/>
                </a:cubicBezTo>
                <a:cubicBezTo>
                  <a:pt x="351457" y="1088214"/>
                  <a:pt x="342192" y="1097319"/>
                  <a:pt x="331224" y="1103586"/>
                </a:cubicBezTo>
                <a:cubicBezTo>
                  <a:pt x="317620" y="1111360"/>
                  <a:pt x="302469" y="1116303"/>
                  <a:pt x="289182" y="1124607"/>
                </a:cubicBezTo>
                <a:cubicBezTo>
                  <a:pt x="232860" y="1159808"/>
                  <a:pt x="257747" y="1153053"/>
                  <a:pt x="205099" y="1198179"/>
                </a:cubicBezTo>
                <a:cubicBezTo>
                  <a:pt x="195508" y="1206400"/>
                  <a:pt x="183673" y="1211621"/>
                  <a:pt x="173568" y="1219200"/>
                </a:cubicBezTo>
                <a:cubicBezTo>
                  <a:pt x="158100" y="1230801"/>
                  <a:pt x="113246" y="1270382"/>
                  <a:pt x="89486" y="1282262"/>
                </a:cubicBezTo>
                <a:cubicBezTo>
                  <a:pt x="72611" y="1290700"/>
                  <a:pt x="54451" y="1296276"/>
                  <a:pt x="36934" y="1303283"/>
                </a:cubicBezTo>
                <a:cubicBezTo>
                  <a:pt x="3371" y="1348033"/>
                  <a:pt x="-15222" y="1352179"/>
                  <a:pt x="15913" y="1418897"/>
                </a:cubicBezTo>
                <a:cubicBezTo>
                  <a:pt x="21441" y="1430743"/>
                  <a:pt x="150392" y="1594123"/>
                  <a:pt x="152548" y="1597572"/>
                </a:cubicBezTo>
                <a:cubicBezTo>
                  <a:pt x="226270" y="1715529"/>
                  <a:pt x="184807" y="1655566"/>
                  <a:pt x="278672" y="1776248"/>
                </a:cubicBezTo>
                <a:cubicBezTo>
                  <a:pt x="285679" y="1797269"/>
                  <a:pt x="288293" y="1820310"/>
                  <a:pt x="299693" y="1839310"/>
                </a:cubicBezTo>
                <a:cubicBezTo>
                  <a:pt x="309890" y="1856304"/>
                  <a:pt x="328836" y="1866305"/>
                  <a:pt x="341734" y="1881352"/>
                </a:cubicBezTo>
                <a:cubicBezTo>
                  <a:pt x="394838" y="1943307"/>
                  <a:pt x="327169" y="1885963"/>
                  <a:pt x="394286" y="1933903"/>
                </a:cubicBezTo>
                <a:cubicBezTo>
                  <a:pt x="408540" y="1944085"/>
                  <a:pt x="419020" y="1962730"/>
                  <a:pt x="436327" y="1965434"/>
                </a:cubicBezTo>
                <a:cubicBezTo>
                  <a:pt x="533495" y="1980617"/>
                  <a:pt x="632520" y="1979448"/>
                  <a:pt x="730617" y="1986455"/>
                </a:cubicBezTo>
                <a:cubicBezTo>
                  <a:pt x="796156" y="2051994"/>
                  <a:pt x="742879" y="2063531"/>
                  <a:pt x="762148" y="207053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5998B9-8CDA-4BBA-B6C6-114C58DFD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1023"/>
              </p:ext>
            </p:extLst>
          </p:nvPr>
        </p:nvGraphicFramePr>
        <p:xfrm>
          <a:off x="1254760" y="212791"/>
          <a:ext cx="9518868" cy="6359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2956">
                  <a:extLst>
                    <a:ext uri="{9D8B030D-6E8A-4147-A177-3AD203B41FA5}">
                      <a16:colId xmlns:a16="http://schemas.microsoft.com/office/drawing/2014/main" val="1988729476"/>
                    </a:ext>
                  </a:extLst>
                </a:gridCol>
                <a:gridCol w="3172956">
                  <a:extLst>
                    <a:ext uri="{9D8B030D-6E8A-4147-A177-3AD203B41FA5}">
                      <a16:colId xmlns:a16="http://schemas.microsoft.com/office/drawing/2014/main" val="1136067401"/>
                    </a:ext>
                  </a:extLst>
                </a:gridCol>
                <a:gridCol w="3172956">
                  <a:extLst>
                    <a:ext uri="{9D8B030D-6E8A-4147-A177-3AD203B41FA5}">
                      <a16:colId xmlns:a16="http://schemas.microsoft.com/office/drawing/2014/main" val="2529113051"/>
                    </a:ext>
                  </a:extLst>
                </a:gridCol>
              </a:tblGrid>
              <a:tr h="21342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823714"/>
                  </a:ext>
                </a:extLst>
              </a:tr>
              <a:tr h="211257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992124"/>
                  </a:ext>
                </a:extLst>
              </a:tr>
              <a:tr h="211257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409640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6EAF4F2F-4017-4F97-A01F-98FB25774EF1}"/>
              </a:ext>
            </a:extLst>
          </p:cNvPr>
          <p:cNvSpPr/>
          <p:nvPr/>
        </p:nvSpPr>
        <p:spPr>
          <a:xfrm>
            <a:off x="4225159" y="38993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71E25A6-667D-496C-9F0E-130DE3FD8314}"/>
              </a:ext>
            </a:extLst>
          </p:cNvPr>
          <p:cNvSpPr/>
          <p:nvPr/>
        </p:nvSpPr>
        <p:spPr>
          <a:xfrm>
            <a:off x="4377559" y="406189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0EDD500A-9258-4978-ABA7-BCCCEA8DA22D}"/>
              </a:ext>
            </a:extLst>
          </p:cNvPr>
          <p:cNvSpPr/>
          <p:nvPr/>
        </p:nvSpPr>
        <p:spPr>
          <a:xfrm>
            <a:off x="9709719" y="5656186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2F6B691-F255-489F-9356-D5CF8018187E}"/>
              </a:ext>
            </a:extLst>
          </p:cNvPr>
          <p:cNvSpPr/>
          <p:nvPr/>
        </p:nvSpPr>
        <p:spPr>
          <a:xfrm>
            <a:off x="4692519" y="503725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DE27AA8-7969-48C7-B3AD-DFF88FAB1B8B}"/>
              </a:ext>
            </a:extLst>
          </p:cNvPr>
          <p:cNvSpPr/>
          <p:nvPr/>
        </p:nvSpPr>
        <p:spPr>
          <a:xfrm>
            <a:off x="3788279" y="469181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39362DB-66D6-42CE-93DF-7E0B28E25CFE}"/>
              </a:ext>
            </a:extLst>
          </p:cNvPr>
          <p:cNvSpPr/>
          <p:nvPr/>
        </p:nvSpPr>
        <p:spPr>
          <a:xfrm>
            <a:off x="4367399" y="553509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FFDAA17-212E-44CB-8226-4D0929353321}"/>
              </a:ext>
            </a:extLst>
          </p:cNvPr>
          <p:cNvSpPr/>
          <p:nvPr/>
        </p:nvSpPr>
        <p:spPr>
          <a:xfrm>
            <a:off x="3188839" y="504741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CADE0597-A1F2-42C5-9508-9EDA71E75EA7}"/>
              </a:ext>
            </a:extLst>
          </p:cNvPr>
          <p:cNvSpPr/>
          <p:nvPr/>
        </p:nvSpPr>
        <p:spPr>
          <a:xfrm>
            <a:off x="4692519" y="413301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FEC5255C-5924-4DD7-B6A8-EBD04FEA7BFB}"/>
              </a:ext>
            </a:extLst>
          </p:cNvPr>
          <p:cNvSpPr/>
          <p:nvPr/>
        </p:nvSpPr>
        <p:spPr>
          <a:xfrm>
            <a:off x="4021959" y="49661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51FD53A-9B3C-459A-8812-0D37837BE7A8}"/>
              </a:ext>
            </a:extLst>
          </p:cNvPr>
          <p:cNvSpPr/>
          <p:nvPr/>
        </p:nvSpPr>
        <p:spPr>
          <a:xfrm>
            <a:off x="2955159" y="525061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73A60E8-EFE9-416D-B87A-A889587F59A4}"/>
              </a:ext>
            </a:extLst>
          </p:cNvPr>
          <p:cNvSpPr/>
          <p:nvPr/>
        </p:nvSpPr>
        <p:spPr>
          <a:xfrm>
            <a:off x="5586599" y="530141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BF66A60-2B76-4445-B8E6-7723D8FB20CD}"/>
              </a:ext>
            </a:extLst>
          </p:cNvPr>
          <p:cNvSpPr/>
          <p:nvPr/>
        </p:nvSpPr>
        <p:spPr>
          <a:xfrm>
            <a:off x="4905879" y="573829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14B9E66-32CA-48FB-A177-4AB2BD8D2A5D}"/>
              </a:ext>
            </a:extLst>
          </p:cNvPr>
          <p:cNvSpPr/>
          <p:nvPr/>
        </p:nvSpPr>
        <p:spPr>
          <a:xfrm>
            <a:off x="3463159" y="53725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78BBF2A-9BF6-4CF5-B454-6D3D8662F7D4}"/>
              </a:ext>
            </a:extLst>
          </p:cNvPr>
          <p:cNvSpPr/>
          <p:nvPr/>
        </p:nvSpPr>
        <p:spPr>
          <a:xfrm>
            <a:off x="3971159" y="52709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70185B10-B084-4178-A5A9-5B15027261F7}"/>
              </a:ext>
            </a:extLst>
          </p:cNvPr>
          <p:cNvSpPr/>
          <p:nvPr/>
        </p:nvSpPr>
        <p:spPr>
          <a:xfrm>
            <a:off x="5078599" y="48137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0EB47D8-33AB-4C05-B96F-3F0BE1F7EAE7}"/>
              </a:ext>
            </a:extLst>
          </p:cNvPr>
          <p:cNvSpPr/>
          <p:nvPr/>
        </p:nvSpPr>
        <p:spPr>
          <a:xfrm>
            <a:off x="4377559" y="40517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B409E9C-F34D-45AF-8CA7-CE1594A51805}"/>
              </a:ext>
            </a:extLst>
          </p:cNvPr>
          <p:cNvSpPr/>
          <p:nvPr/>
        </p:nvSpPr>
        <p:spPr>
          <a:xfrm>
            <a:off x="7537319" y="316781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73E58CFD-6AFE-4A37-BA10-BD222619F1C6}"/>
              </a:ext>
            </a:extLst>
          </p:cNvPr>
          <p:cNvSpPr/>
          <p:nvPr/>
        </p:nvSpPr>
        <p:spPr>
          <a:xfrm>
            <a:off x="7679559" y="202989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35F5E390-9A81-4E10-B7DD-4A1E32FFB1B6}"/>
              </a:ext>
            </a:extLst>
          </p:cNvPr>
          <p:cNvSpPr/>
          <p:nvPr/>
        </p:nvSpPr>
        <p:spPr>
          <a:xfrm>
            <a:off x="8654919" y="282237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9D5B37C-D46C-4C95-9937-88AE796E0B74}"/>
              </a:ext>
            </a:extLst>
          </p:cNvPr>
          <p:cNvSpPr/>
          <p:nvPr/>
        </p:nvSpPr>
        <p:spPr>
          <a:xfrm>
            <a:off x="7222359" y="129837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5101B75-4099-4E00-96B5-B3DC8F61CC48}"/>
              </a:ext>
            </a:extLst>
          </p:cNvPr>
          <p:cNvSpPr/>
          <p:nvPr/>
        </p:nvSpPr>
        <p:spPr>
          <a:xfrm>
            <a:off x="6281158" y="3148330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E2B6DB7-5745-4C3A-9EBC-0D31FEE559AC}"/>
              </a:ext>
            </a:extLst>
          </p:cNvPr>
          <p:cNvSpPr/>
          <p:nvPr/>
        </p:nvSpPr>
        <p:spPr>
          <a:xfrm>
            <a:off x="8258679" y="306621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078E644-2EF8-455A-AC67-2887C55B7E16}"/>
              </a:ext>
            </a:extLst>
          </p:cNvPr>
          <p:cNvSpPr/>
          <p:nvPr/>
        </p:nvSpPr>
        <p:spPr>
          <a:xfrm>
            <a:off x="8593959" y="14101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1F938C7-219E-4BD5-88D6-E7FB36569349}"/>
              </a:ext>
            </a:extLst>
          </p:cNvPr>
          <p:cNvSpPr/>
          <p:nvPr/>
        </p:nvSpPr>
        <p:spPr>
          <a:xfrm>
            <a:off x="7486519" y="248709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1E315EE-AF99-46D3-A7B8-CE1611BC8C45}"/>
              </a:ext>
            </a:extLst>
          </p:cNvPr>
          <p:cNvSpPr/>
          <p:nvPr/>
        </p:nvSpPr>
        <p:spPr>
          <a:xfrm>
            <a:off x="8807319" y="20705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05FEA297-3A15-4607-8AB2-E93178D6F648}"/>
              </a:ext>
            </a:extLst>
          </p:cNvPr>
          <p:cNvSpPr/>
          <p:nvPr/>
        </p:nvSpPr>
        <p:spPr>
          <a:xfrm>
            <a:off x="4265799" y="195877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1281FF3-BBC1-425F-9D09-ED92780F3F44}"/>
              </a:ext>
            </a:extLst>
          </p:cNvPr>
          <p:cNvSpPr/>
          <p:nvPr/>
        </p:nvSpPr>
        <p:spPr>
          <a:xfrm>
            <a:off x="6368919" y="411269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E33A3C55-5A17-4C83-9029-A0E9C8A9994A}"/>
              </a:ext>
            </a:extLst>
          </p:cNvPr>
          <p:cNvSpPr/>
          <p:nvPr/>
        </p:nvSpPr>
        <p:spPr>
          <a:xfrm>
            <a:off x="7212199" y="503725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0E28195C-D5DA-4077-AE84-81A9A6B95BB0}"/>
              </a:ext>
            </a:extLst>
          </p:cNvPr>
          <p:cNvSpPr/>
          <p:nvPr/>
        </p:nvSpPr>
        <p:spPr>
          <a:xfrm>
            <a:off x="3127879" y="341165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EBCF5D14-0DB3-4789-B324-D63C5A601079}"/>
              </a:ext>
            </a:extLst>
          </p:cNvPr>
          <p:cNvSpPr/>
          <p:nvPr/>
        </p:nvSpPr>
        <p:spPr>
          <a:xfrm>
            <a:off x="3646039" y="276141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5D92D69B-1D0C-490D-9E2C-51DCB7EED893}"/>
              </a:ext>
            </a:extLst>
          </p:cNvPr>
          <p:cNvSpPr/>
          <p:nvPr/>
        </p:nvSpPr>
        <p:spPr>
          <a:xfrm>
            <a:off x="2613512" y="10545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DF359C9-546D-4458-99FD-7A43609580B7}"/>
              </a:ext>
            </a:extLst>
          </p:cNvPr>
          <p:cNvSpPr/>
          <p:nvPr/>
        </p:nvSpPr>
        <p:spPr>
          <a:xfrm>
            <a:off x="5466870" y="809297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0A3C629B-7295-44E5-B702-4C6978CFE2EC}"/>
              </a:ext>
            </a:extLst>
          </p:cNvPr>
          <p:cNvSpPr/>
          <p:nvPr/>
        </p:nvSpPr>
        <p:spPr>
          <a:xfrm>
            <a:off x="4455160" y="4834277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49D6C7C-730D-44EC-966C-BC14FAC5BD21}"/>
              </a:ext>
            </a:extLst>
          </p:cNvPr>
          <p:cNvSpPr/>
          <p:nvPr/>
        </p:nvSpPr>
        <p:spPr>
          <a:xfrm>
            <a:off x="3276600" y="109390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A7C2AD9-0CFD-4DCC-B4A7-0B56C5B9E35D}"/>
              </a:ext>
            </a:extLst>
          </p:cNvPr>
          <p:cNvSpPr/>
          <p:nvPr/>
        </p:nvSpPr>
        <p:spPr>
          <a:xfrm>
            <a:off x="4529959" y="42041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B50A0D3-2F3A-4B2C-8885-8DB319721D2A}"/>
              </a:ext>
            </a:extLst>
          </p:cNvPr>
          <p:cNvSpPr/>
          <p:nvPr/>
        </p:nvSpPr>
        <p:spPr>
          <a:xfrm>
            <a:off x="4682359" y="4356538"/>
            <a:ext cx="87761" cy="821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C04502F-3EC5-4934-A423-799D4F404EE2}"/>
              </a:ext>
            </a:extLst>
          </p:cNvPr>
          <p:cNvSpPr/>
          <p:nvPr/>
        </p:nvSpPr>
        <p:spPr>
          <a:xfrm>
            <a:off x="-60714" y="89124"/>
            <a:ext cx="40318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製作熱區圖</a:t>
            </a:r>
          </a:p>
        </p:txBody>
      </p:sp>
    </p:spTree>
    <p:extLst>
      <p:ext uri="{BB962C8B-B14F-4D97-AF65-F5344CB8AC3E}">
        <p14:creationId xmlns:p14="http://schemas.microsoft.com/office/powerpoint/2010/main" val="23132891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2C7444E-2198-4BA5-9530-CC92496BEBD7}"/>
              </a:ext>
            </a:extLst>
          </p:cNvPr>
          <p:cNvSpPr txBox="1"/>
          <p:nvPr/>
        </p:nvSpPr>
        <p:spPr>
          <a:xfrm>
            <a:off x="1899920" y="106680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圈出範圍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BCB560B-5129-48DD-9EE3-BDC1B7F14B83}"/>
              </a:ext>
            </a:extLst>
          </p:cNvPr>
          <p:cNvSpPr txBox="1"/>
          <p:nvPr/>
        </p:nvSpPr>
        <p:spPr>
          <a:xfrm>
            <a:off x="1899920" y="439928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用網格計算密度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625890-AF89-4478-8ADF-B4B34B04F538}"/>
              </a:ext>
            </a:extLst>
          </p:cNvPr>
          <p:cNvSpPr txBox="1"/>
          <p:nvPr/>
        </p:nvSpPr>
        <p:spPr>
          <a:xfrm>
            <a:off x="660400" y="48202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0EBC87-1AF9-4136-85F6-72B0B73B057D}"/>
              </a:ext>
            </a:extLst>
          </p:cNvPr>
          <p:cNvSpPr txBox="1"/>
          <p:nvPr/>
        </p:nvSpPr>
        <p:spPr>
          <a:xfrm>
            <a:off x="579120" y="35198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逢甲</a:t>
            </a:r>
          </a:p>
        </p:txBody>
      </p:sp>
    </p:spTree>
    <p:extLst>
      <p:ext uri="{BB962C8B-B14F-4D97-AF65-F5344CB8AC3E}">
        <p14:creationId xmlns:p14="http://schemas.microsoft.com/office/powerpoint/2010/main" val="1368925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020BD8-3538-4D05-9E5A-F3566F2D89F9}"/>
              </a:ext>
            </a:extLst>
          </p:cNvPr>
          <p:cNvSpPr/>
          <p:nvPr/>
        </p:nvSpPr>
        <p:spPr>
          <a:xfrm>
            <a:off x="0" y="0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r>
              <a:rPr lang="zh-TW" altLang="en-US" sz="4800" b="1" u="sng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找景點範圍</a:t>
            </a:r>
          </a:p>
        </p:txBody>
      </p:sp>
      <p:sp>
        <p:nvSpPr>
          <p:cNvPr id="6" name="圓柱形 5">
            <a:extLst>
              <a:ext uri="{FF2B5EF4-FFF2-40B4-BE49-F238E27FC236}">
                <a16:creationId xmlns:a16="http://schemas.microsoft.com/office/drawing/2014/main" id="{2F171385-3AF4-4ABC-AF29-8F9EA5A1D6EB}"/>
              </a:ext>
            </a:extLst>
          </p:cNvPr>
          <p:cNvSpPr/>
          <p:nvPr/>
        </p:nvSpPr>
        <p:spPr>
          <a:xfrm>
            <a:off x="5104812" y="129235"/>
            <a:ext cx="1234224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B6B5F696-BC77-44E1-8C39-AED1D254EF5A}"/>
              </a:ext>
            </a:extLst>
          </p:cNvPr>
          <p:cNvCxnSpPr>
            <a:cxnSpLocks/>
          </p:cNvCxnSpPr>
          <p:nvPr/>
        </p:nvCxnSpPr>
        <p:spPr>
          <a:xfrm>
            <a:off x="5721924" y="960232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菱形 28">
            <a:extLst>
              <a:ext uri="{FF2B5EF4-FFF2-40B4-BE49-F238E27FC236}">
                <a16:creationId xmlns:a16="http://schemas.microsoft.com/office/drawing/2014/main" id="{9CC6B3D8-8A69-492A-B8B3-257AE4C290B5}"/>
              </a:ext>
            </a:extLst>
          </p:cNvPr>
          <p:cNvSpPr/>
          <p:nvPr/>
        </p:nvSpPr>
        <p:spPr>
          <a:xfrm>
            <a:off x="4038417" y="3288594"/>
            <a:ext cx="4493538" cy="880506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打卡密度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門檻值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?)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1E35E30A-4B3E-4DE9-9B9C-C1EE3F9CB3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3649" y="3708566"/>
            <a:ext cx="710653" cy="574442"/>
          </a:xfrm>
          <a:prstGeom prst="bentConnector3">
            <a:avLst>
              <a:gd name="adj1" fmla="val 10257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F0E143ED-FD03-4716-9E8B-B3CD6D567F21}"/>
              </a:ext>
            </a:extLst>
          </p:cNvPr>
          <p:cNvSpPr/>
          <p:nvPr/>
        </p:nvSpPr>
        <p:spPr>
          <a:xfrm>
            <a:off x="8684281" y="320439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endParaRPr lang="zh-TW" altLang="en-US" sz="2400" dirty="0"/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5A4FA3CD-43E1-44AE-A522-D19565021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29222" y="3749763"/>
            <a:ext cx="646310" cy="608458"/>
          </a:xfrm>
          <a:prstGeom prst="bentConnector3">
            <a:avLst>
              <a:gd name="adj1" fmla="val -52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62C44668-A728-4319-9D9E-1FA22BA36709}"/>
              </a:ext>
            </a:extLst>
          </p:cNvPr>
          <p:cNvSpPr/>
          <p:nvPr/>
        </p:nvSpPr>
        <p:spPr>
          <a:xfrm>
            <a:off x="7006933" y="5402987"/>
            <a:ext cx="4099343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製作熱區圖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6835197-F1C6-4E3C-9744-AD4DC9FEF451}"/>
              </a:ext>
            </a:extLst>
          </p:cNvPr>
          <p:cNvSpPr/>
          <p:nvPr/>
        </p:nvSpPr>
        <p:spPr>
          <a:xfrm>
            <a:off x="6815975" y="4322058"/>
            <a:ext cx="4099343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設定網格大小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初始值</a:t>
            </a:r>
            <a:endParaRPr lang="en-US" altLang="zh-TW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(1000mX1000m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)?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4E3F698-9C11-4574-96B6-5A8082BCE52B}"/>
              </a:ext>
            </a:extLst>
          </p:cNvPr>
          <p:cNvSpPr/>
          <p:nvPr/>
        </p:nvSpPr>
        <p:spPr>
          <a:xfrm>
            <a:off x="3385140" y="313018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C289D0-7128-4031-82D2-9A55656FEF01}"/>
              </a:ext>
            </a:extLst>
          </p:cNvPr>
          <p:cNvSpPr/>
          <p:nvPr/>
        </p:nvSpPr>
        <p:spPr>
          <a:xfrm>
            <a:off x="1423171" y="4296836"/>
            <a:ext cx="3681641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設定網格大小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初始值</a:t>
            </a:r>
            <a:endParaRPr lang="en-US" altLang="zh-TW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(2000mx2000m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)?</a:t>
            </a:r>
            <a:endParaRPr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9DE931-B5B1-4102-9C05-D7159835ED07}"/>
              </a:ext>
            </a:extLst>
          </p:cNvPr>
          <p:cNvSpPr/>
          <p:nvPr/>
        </p:nvSpPr>
        <p:spPr>
          <a:xfrm>
            <a:off x="1343977" y="5289940"/>
            <a:ext cx="3845894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製作熱區圖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A3B7414-A5F0-4D3E-9B0B-210916909CCA}"/>
              </a:ext>
            </a:extLst>
          </p:cNvPr>
          <p:cNvCxnSpPr>
            <a:cxnSpLocks/>
          </p:cNvCxnSpPr>
          <p:nvPr/>
        </p:nvCxnSpPr>
        <p:spPr>
          <a:xfrm>
            <a:off x="3393648" y="4967612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5BD6DD0-3D90-4640-9DD1-F07E98E9E050}"/>
              </a:ext>
            </a:extLst>
          </p:cNvPr>
          <p:cNvCxnSpPr>
            <a:cxnSpLocks/>
          </p:cNvCxnSpPr>
          <p:nvPr/>
        </p:nvCxnSpPr>
        <p:spPr>
          <a:xfrm>
            <a:off x="9056605" y="5018056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19759B1-887D-43DE-8DF8-9E05704601B3}"/>
              </a:ext>
            </a:extLst>
          </p:cNvPr>
          <p:cNvSpPr/>
          <p:nvPr/>
        </p:nvSpPr>
        <p:spPr>
          <a:xfrm>
            <a:off x="4058495" y="1305550"/>
            <a:ext cx="4566775" cy="661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取得經緯度</a:t>
            </a:r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鄉鎮區面積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EE4C5C-08A9-49A7-9D2E-D9B5096E100B}"/>
              </a:ext>
            </a:extLst>
          </p:cNvPr>
          <p:cNvSpPr/>
          <p:nvPr/>
        </p:nvSpPr>
        <p:spPr>
          <a:xfrm>
            <a:off x="4371157" y="2270937"/>
            <a:ext cx="3941450" cy="6614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計算打卡密度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E29A78BF-02C3-4B91-9282-C9E184591635}"/>
              </a:ext>
            </a:extLst>
          </p:cNvPr>
          <p:cNvCxnSpPr>
            <a:cxnSpLocks/>
          </p:cNvCxnSpPr>
          <p:nvPr/>
        </p:nvCxnSpPr>
        <p:spPr>
          <a:xfrm>
            <a:off x="6285186" y="1967001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E634D4F5-ECCD-4CEE-8FB8-43946DFC91A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6285186" y="2911366"/>
            <a:ext cx="21021" cy="377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圓柱形 43">
            <a:extLst>
              <a:ext uri="{FF2B5EF4-FFF2-40B4-BE49-F238E27FC236}">
                <a16:creationId xmlns:a16="http://schemas.microsoft.com/office/drawing/2014/main" id="{6CEC9AAD-0E89-455F-AEFA-42B2FE1CE9AC}"/>
              </a:ext>
            </a:extLst>
          </p:cNvPr>
          <p:cNvSpPr/>
          <p:nvPr/>
        </p:nvSpPr>
        <p:spPr>
          <a:xfrm>
            <a:off x="6815974" y="146553"/>
            <a:ext cx="2779967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政府開放資料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3253990-CA40-4A8B-8749-9F523E26785B}"/>
              </a:ext>
            </a:extLst>
          </p:cNvPr>
          <p:cNvCxnSpPr>
            <a:cxnSpLocks/>
          </p:cNvCxnSpPr>
          <p:nvPr/>
        </p:nvCxnSpPr>
        <p:spPr>
          <a:xfrm>
            <a:off x="7411108" y="101039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58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CF2190F-2CCA-4DD8-ACD7-51BF2D623D5C}"/>
              </a:ext>
            </a:extLst>
          </p:cNvPr>
          <p:cNvSpPr/>
          <p:nvPr/>
        </p:nvSpPr>
        <p:spPr>
          <a:xfrm>
            <a:off x="4977745" y="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爬蟲過程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7DAB0FC-F317-4280-AEBC-BB638A6964F6}"/>
              </a:ext>
            </a:extLst>
          </p:cNvPr>
          <p:cNvCxnSpPr>
            <a:cxnSpLocks/>
          </p:cNvCxnSpPr>
          <p:nvPr/>
        </p:nvCxnSpPr>
        <p:spPr>
          <a:xfrm flipV="1">
            <a:off x="0" y="700439"/>
            <a:ext cx="12192000" cy="7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4A871D11-EB4A-489C-8DA9-2BF67993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28" b="62184"/>
          <a:stretch/>
        </p:blipFill>
        <p:spPr>
          <a:xfrm>
            <a:off x="-89448" y="2168217"/>
            <a:ext cx="12370895" cy="2865455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B24A5539-550B-4C48-B17E-91E385A3DBEF}"/>
              </a:ext>
            </a:extLst>
          </p:cNvPr>
          <p:cNvSpPr/>
          <p:nvPr/>
        </p:nvSpPr>
        <p:spPr>
          <a:xfrm>
            <a:off x="2743503" y="1086961"/>
            <a:ext cx="2234242" cy="909311"/>
          </a:xfrm>
          <a:prstGeom prst="wedgeRoundRectCallou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頁面號碼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9CED55-C8A8-4E42-99E6-5555CF54BFEA}"/>
              </a:ext>
            </a:extLst>
          </p:cNvPr>
          <p:cNvSpPr txBox="1"/>
          <p:nvPr/>
        </p:nvSpPr>
        <p:spPr>
          <a:xfrm>
            <a:off x="6889631" y="1000060"/>
            <a:ext cx="3776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/>
              <a:t>630-1167</a:t>
            </a:r>
          </a:p>
          <a:p>
            <a:r>
              <a:rPr lang="en-US" altLang="zh-TW" sz="2800" dirty="0">
                <a:solidFill>
                  <a:schemeClr val="accent1">
                    <a:lumMod val="50000"/>
                  </a:schemeClr>
                </a:solidFill>
              </a:rPr>
              <a:t>2010/12/19-2018/07/11</a:t>
            </a:r>
            <a:endParaRPr lang="zh-TW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DA9517-44FC-4479-A037-904C6C66058A}"/>
              </a:ext>
            </a:extLst>
          </p:cNvPr>
          <p:cNvSpPr/>
          <p:nvPr/>
        </p:nvSpPr>
        <p:spPr>
          <a:xfrm>
            <a:off x="698331" y="5002467"/>
            <a:ext cx="629050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2010/12/19</a:t>
            </a:r>
          </a:p>
          <a:p>
            <a:r>
              <a:rPr lang="zh-TW" altLang="en-US" sz="2400" dirty="0"/>
              <a:t>標題：</a:t>
            </a:r>
            <a:r>
              <a:rPr lang="en-US" altLang="zh-TW" sz="2400" dirty="0"/>
              <a:t>[</a:t>
            </a:r>
            <a:r>
              <a:rPr lang="zh-TW" altLang="en-US" sz="2400" dirty="0"/>
              <a:t>遊記</a:t>
            </a:r>
            <a:r>
              <a:rPr lang="en-US" altLang="zh-TW" sz="2400" dirty="0"/>
              <a:t>] </a:t>
            </a:r>
            <a:r>
              <a:rPr lang="zh-TW" altLang="en-US" sz="2400" dirty="0"/>
              <a:t>苗栗三義。舊山線，好久不見！</a:t>
            </a:r>
            <a:endParaRPr lang="en-US" altLang="zh-TW" sz="2400" dirty="0"/>
          </a:p>
          <a:p>
            <a:r>
              <a:rPr lang="en-US" altLang="zh-TW" sz="2400" dirty="0"/>
              <a:t>2018/07/11</a:t>
            </a:r>
          </a:p>
          <a:p>
            <a:r>
              <a:rPr lang="zh-TW" altLang="en-US" sz="2400" dirty="0"/>
              <a:t>標題：台灣各地便宜的月租套房？</a:t>
            </a:r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53370B3-5A38-4BBD-BA9F-52469D20FBE5}"/>
              </a:ext>
            </a:extLst>
          </p:cNvPr>
          <p:cNvGrpSpPr/>
          <p:nvPr/>
        </p:nvGrpSpPr>
        <p:grpSpPr>
          <a:xfrm>
            <a:off x="7672636" y="5580385"/>
            <a:ext cx="3821033" cy="584775"/>
            <a:chOff x="7672636" y="5580385"/>
            <a:chExt cx="3821033" cy="58477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8EE61E0-FD26-4656-B6FA-9552F28325B6}"/>
                </a:ext>
              </a:extLst>
            </p:cNvPr>
            <p:cNvSpPr txBox="1"/>
            <p:nvPr/>
          </p:nvSpPr>
          <p:spPr>
            <a:xfrm>
              <a:off x="8026053" y="5580385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時間久遠景點荒廢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E4A05C4B-0444-4B51-9D5A-CBF3F84E69BF}"/>
                </a:ext>
              </a:extLst>
            </p:cNvPr>
            <p:cNvSpPr/>
            <p:nvPr/>
          </p:nvSpPr>
          <p:spPr>
            <a:xfrm>
              <a:off x="7672636" y="5719917"/>
              <a:ext cx="228698" cy="27604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8263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A1DA350-2487-479F-8258-C2804D334C07}"/>
              </a:ext>
            </a:extLst>
          </p:cNvPr>
          <p:cNvCxnSpPr>
            <a:cxnSpLocks/>
          </p:cNvCxnSpPr>
          <p:nvPr/>
        </p:nvCxnSpPr>
        <p:spPr>
          <a:xfrm>
            <a:off x="5980387" y="1605635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5605389-A922-4E23-B9B8-89B451C12CE7}"/>
              </a:ext>
            </a:extLst>
          </p:cNvPr>
          <p:cNvSpPr/>
          <p:nvPr/>
        </p:nvSpPr>
        <p:spPr>
          <a:xfrm>
            <a:off x="3885016" y="0"/>
            <a:ext cx="4099343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製作熱區圖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DC1ADEC-B052-4CEC-ACA4-E2649E306A99}"/>
              </a:ext>
            </a:extLst>
          </p:cNvPr>
          <p:cNvCxnSpPr>
            <a:cxnSpLocks/>
          </p:cNvCxnSpPr>
          <p:nvPr/>
        </p:nvCxnSpPr>
        <p:spPr>
          <a:xfrm>
            <a:off x="5946737" y="645554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E0EB284-3CBD-485F-8AB8-F91F133930A3}"/>
              </a:ext>
            </a:extLst>
          </p:cNvPr>
          <p:cNvSpPr/>
          <p:nvPr/>
        </p:nvSpPr>
        <p:spPr>
          <a:xfrm>
            <a:off x="3930715" y="960081"/>
            <a:ext cx="4099343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觀察密度分布</a:t>
            </a: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5BADD3DA-9273-45CF-AEDD-7D0B3F3916F2}"/>
              </a:ext>
            </a:extLst>
          </p:cNvPr>
          <p:cNvSpPr/>
          <p:nvPr/>
        </p:nvSpPr>
        <p:spPr>
          <a:xfrm>
            <a:off x="3730458" y="1940122"/>
            <a:ext cx="4408457" cy="853389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設立門檻值為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C71A0FD1-06FF-45E9-87BA-0DA43109DA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32098" y="2422479"/>
            <a:ext cx="646310" cy="608458"/>
          </a:xfrm>
          <a:prstGeom prst="bentConnector3">
            <a:avLst>
              <a:gd name="adj1" fmla="val -52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C15E1551-B2CD-4F89-A928-8FB3E09D79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85363" y="2379633"/>
            <a:ext cx="710653" cy="574442"/>
          </a:xfrm>
          <a:prstGeom prst="bentConnector3">
            <a:avLst>
              <a:gd name="adj1" fmla="val 10257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0463DA0-3C84-4136-B24C-7F3B59DB5072}"/>
              </a:ext>
            </a:extLst>
          </p:cNvPr>
          <p:cNvSpPr txBox="1"/>
          <p:nvPr/>
        </p:nvSpPr>
        <p:spPr>
          <a:xfrm>
            <a:off x="7747978" y="18148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密度高的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899D52-CC2F-4B21-843B-98E10BD153B3}"/>
              </a:ext>
            </a:extLst>
          </p:cNvPr>
          <p:cNvSpPr/>
          <p:nvPr/>
        </p:nvSpPr>
        <p:spPr>
          <a:xfrm>
            <a:off x="1882546" y="2928549"/>
            <a:ext cx="2550432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不做處理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9022EBE-C04F-492B-8D9D-176D6475C206}"/>
              </a:ext>
            </a:extLst>
          </p:cNvPr>
          <p:cNvSpPr/>
          <p:nvPr/>
        </p:nvSpPr>
        <p:spPr>
          <a:xfrm>
            <a:off x="7509208" y="3049863"/>
            <a:ext cx="2177127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每一個網格拆解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8E85EB4-2FED-47C7-A4B7-DF2F38296D57}"/>
              </a:ext>
            </a:extLst>
          </p:cNvPr>
          <p:cNvCxnSpPr>
            <a:cxnSpLocks/>
          </p:cNvCxnSpPr>
          <p:nvPr/>
        </p:nvCxnSpPr>
        <p:spPr>
          <a:xfrm>
            <a:off x="8659482" y="367465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4CE56DF6-096F-45D3-BFD5-4B382C1440DC}"/>
              </a:ext>
            </a:extLst>
          </p:cNvPr>
          <p:cNvSpPr/>
          <p:nvPr/>
        </p:nvSpPr>
        <p:spPr>
          <a:xfrm>
            <a:off x="7598980" y="4995959"/>
            <a:ext cx="2087355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製作熱區圖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CCDCEDD-2548-490C-9019-604EDD9E554D}"/>
              </a:ext>
            </a:extLst>
          </p:cNvPr>
          <p:cNvCxnSpPr>
            <a:cxnSpLocks/>
          </p:cNvCxnSpPr>
          <p:nvPr/>
        </p:nvCxnSpPr>
        <p:spPr>
          <a:xfrm>
            <a:off x="8653184" y="5624013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667FF7F-8201-4998-846D-B988E1D6319F}"/>
              </a:ext>
            </a:extLst>
          </p:cNvPr>
          <p:cNvSpPr/>
          <p:nvPr/>
        </p:nvSpPr>
        <p:spPr>
          <a:xfrm>
            <a:off x="2408113" y="184003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密度低的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4765C8E-14C3-4450-9EAC-E599C0679EFE}"/>
              </a:ext>
            </a:extLst>
          </p:cNvPr>
          <p:cNvSpPr/>
          <p:nvPr/>
        </p:nvSpPr>
        <p:spPr>
          <a:xfrm>
            <a:off x="7430815" y="5967064"/>
            <a:ext cx="2497585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觀察密度分布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B2CF10-3136-43A6-88FE-097D1AF4373D}"/>
              </a:ext>
            </a:extLst>
          </p:cNvPr>
          <p:cNvSpPr/>
          <p:nvPr/>
        </p:nvSpPr>
        <p:spPr>
          <a:xfrm>
            <a:off x="6914595" y="4033418"/>
            <a:ext cx="2881316" cy="645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設定網格大小</a:t>
            </a:r>
            <a:endParaRPr lang="en-US" altLang="zh-TW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(900mX900m)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4ACC69C-46A6-4B3F-9933-7D785FFFAEA5}"/>
              </a:ext>
            </a:extLst>
          </p:cNvPr>
          <p:cNvCxnSpPr>
            <a:cxnSpLocks/>
          </p:cNvCxnSpPr>
          <p:nvPr/>
        </p:nvCxnSpPr>
        <p:spPr>
          <a:xfrm>
            <a:off x="8656354" y="4678972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3D61B472-6ED1-44A2-90CD-842F468CE9E5}"/>
              </a:ext>
            </a:extLst>
          </p:cNvPr>
          <p:cNvCxnSpPr>
            <a:cxnSpLocks/>
            <a:stCxn id="32" idx="3"/>
          </p:cNvCxnSpPr>
          <p:nvPr/>
        </p:nvCxnSpPr>
        <p:spPr>
          <a:xfrm flipH="1" flipV="1">
            <a:off x="6096000" y="1814846"/>
            <a:ext cx="3832400" cy="4474995"/>
          </a:xfrm>
          <a:prstGeom prst="bentConnector4">
            <a:avLst>
              <a:gd name="adj1" fmla="val -5965"/>
              <a:gd name="adj2" fmla="val 10011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E6039D3-44B9-4B41-B481-89BC51D3EC2D}"/>
              </a:ext>
            </a:extLst>
          </p:cNvPr>
          <p:cNvSpPr txBox="1"/>
          <p:nvPr/>
        </p:nvSpPr>
        <p:spPr>
          <a:xfrm>
            <a:off x="2627683" y="4052343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網格以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100m?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遞減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0A78A4-0885-489A-9F7E-048DF169B6DB}"/>
              </a:ext>
            </a:extLst>
          </p:cNvPr>
          <p:cNvSpPr txBox="1"/>
          <p:nvPr/>
        </p:nvSpPr>
        <p:spPr>
          <a:xfrm>
            <a:off x="1925771" y="5448521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直到全部判斷成不做處裡</a:t>
            </a:r>
          </a:p>
        </p:txBody>
      </p:sp>
    </p:spTree>
    <p:extLst>
      <p:ext uri="{BB962C8B-B14F-4D97-AF65-F5344CB8AC3E}">
        <p14:creationId xmlns:p14="http://schemas.microsoft.com/office/powerpoint/2010/main" val="15009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8020BD8-3538-4D05-9E5A-F3566F2D89F9}"/>
              </a:ext>
            </a:extLst>
          </p:cNvPr>
          <p:cNvSpPr/>
          <p:nvPr/>
        </p:nvSpPr>
        <p:spPr>
          <a:xfrm>
            <a:off x="0" y="0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全台人口土地相關資訊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4A17DC-4727-47CC-A0B2-F986C060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51" y="830997"/>
            <a:ext cx="10974497" cy="5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994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908ACE-2758-4509-9DBD-1E7F6B557AEA}"/>
              </a:ext>
            </a:extLst>
          </p:cNvPr>
          <p:cNvSpPr txBox="1"/>
          <p:nvPr/>
        </p:nvSpPr>
        <p:spPr>
          <a:xfrm>
            <a:off x="5586173" y="1578642"/>
            <a:ext cx="1107996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投點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88E33D-D79C-426E-B61A-220231171BF8}"/>
              </a:ext>
            </a:extLst>
          </p:cNvPr>
          <p:cNvSpPr txBox="1"/>
          <p:nvPr/>
        </p:nvSpPr>
        <p:spPr>
          <a:xfrm>
            <a:off x="4827075" y="3020939"/>
            <a:ext cx="2954655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得出景點範圍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1B826B-2E2F-44DC-8CA4-C594D817FC84}"/>
              </a:ext>
            </a:extLst>
          </p:cNvPr>
          <p:cNvSpPr txBox="1"/>
          <p:nvPr/>
        </p:nvSpPr>
        <p:spPr>
          <a:xfrm>
            <a:off x="97654" y="710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空間</a:t>
            </a:r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E5DB9DCC-60A1-4B1B-A9D7-554D06200811}"/>
              </a:ext>
            </a:extLst>
          </p:cNvPr>
          <p:cNvSpPr/>
          <p:nvPr/>
        </p:nvSpPr>
        <p:spPr>
          <a:xfrm>
            <a:off x="5881417" y="2337531"/>
            <a:ext cx="541176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97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183ED13-5AD9-4B14-A537-6A4B64A68267}"/>
              </a:ext>
            </a:extLst>
          </p:cNvPr>
          <p:cNvSpPr/>
          <p:nvPr/>
        </p:nvSpPr>
        <p:spPr>
          <a:xfrm>
            <a:off x="215413" y="11939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投點</a:t>
            </a:r>
          </a:p>
        </p:txBody>
      </p:sp>
      <p:sp>
        <p:nvSpPr>
          <p:cNvPr id="8" name="圓柱形 7">
            <a:extLst>
              <a:ext uri="{FF2B5EF4-FFF2-40B4-BE49-F238E27FC236}">
                <a16:creationId xmlns:a16="http://schemas.microsoft.com/office/drawing/2014/main" id="{218AB49A-0C28-4764-A0B5-8A18C3B9B0DF}"/>
              </a:ext>
            </a:extLst>
          </p:cNvPr>
          <p:cNvSpPr/>
          <p:nvPr/>
        </p:nvSpPr>
        <p:spPr>
          <a:xfrm>
            <a:off x="2362190" y="554557"/>
            <a:ext cx="1128447" cy="790113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柱形 8">
            <a:extLst>
              <a:ext uri="{FF2B5EF4-FFF2-40B4-BE49-F238E27FC236}">
                <a16:creationId xmlns:a16="http://schemas.microsoft.com/office/drawing/2014/main" id="{A14F0476-9A64-45E5-8EE5-51FE60913DAE}"/>
              </a:ext>
            </a:extLst>
          </p:cNvPr>
          <p:cNvSpPr/>
          <p:nvPr/>
        </p:nvSpPr>
        <p:spPr>
          <a:xfrm>
            <a:off x="5147915" y="542018"/>
            <a:ext cx="1415773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痞客幫</a:t>
            </a:r>
          </a:p>
        </p:txBody>
      </p:sp>
      <p:sp>
        <p:nvSpPr>
          <p:cNvPr id="10" name="圓柱形 9">
            <a:extLst>
              <a:ext uri="{FF2B5EF4-FFF2-40B4-BE49-F238E27FC236}">
                <a16:creationId xmlns:a16="http://schemas.microsoft.com/office/drawing/2014/main" id="{1C7E4682-5F14-4E93-A282-C1E07821C19B}"/>
              </a:ext>
            </a:extLst>
          </p:cNvPr>
          <p:cNvSpPr/>
          <p:nvPr/>
        </p:nvSpPr>
        <p:spPr>
          <a:xfrm>
            <a:off x="7959811" y="554557"/>
            <a:ext cx="1461848" cy="83099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交通部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5B6098BB-9409-4636-B98D-111B9812DE45}"/>
              </a:ext>
            </a:extLst>
          </p:cNvPr>
          <p:cNvCxnSpPr>
            <a:cxnSpLocks/>
            <a:stCxn id="8" idx="3"/>
          </p:cNvCxnSpPr>
          <p:nvPr/>
        </p:nvCxnSpPr>
        <p:spPr>
          <a:xfrm rot="16200000" flipH="1">
            <a:off x="4289246" y="-18162"/>
            <a:ext cx="203725" cy="292938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93696067-4A73-4D19-92F6-A3C7E08E0089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5855802" y="1385554"/>
            <a:ext cx="2834933" cy="162841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3BB4965-492A-428F-B004-58107E5D6A4E}"/>
              </a:ext>
            </a:extLst>
          </p:cNvPr>
          <p:cNvCxnSpPr>
            <a:cxnSpLocks/>
            <a:stCxn id="9" idx="3"/>
            <a:endCxn id="31" idx="0"/>
          </p:cNvCxnSpPr>
          <p:nvPr/>
        </p:nvCxnSpPr>
        <p:spPr>
          <a:xfrm>
            <a:off x="5855802" y="1373015"/>
            <a:ext cx="0" cy="4428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85BEF1D0-57F9-43D9-B6B7-F5A670C39670}"/>
              </a:ext>
            </a:extLst>
          </p:cNvPr>
          <p:cNvSpPr/>
          <p:nvPr/>
        </p:nvSpPr>
        <p:spPr>
          <a:xfrm>
            <a:off x="4263740" y="1815844"/>
            <a:ext cx="3184124" cy="5635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取得資料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E4BE999-B1FD-4D8C-B29C-23E02DBCE1F4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5855802" y="2379392"/>
            <a:ext cx="0" cy="375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1F0285F5-D682-4387-9FD3-C7BEF7B66079}"/>
              </a:ext>
            </a:extLst>
          </p:cNvPr>
          <p:cNvSpPr/>
          <p:nvPr/>
        </p:nvSpPr>
        <p:spPr>
          <a:xfrm>
            <a:off x="4585406" y="2754705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斷字</a:t>
            </a: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0D107C39-EB56-4904-8B39-CD3BCF8E9C62}"/>
              </a:ext>
            </a:extLst>
          </p:cNvPr>
          <p:cNvSpPr/>
          <p:nvPr/>
        </p:nvSpPr>
        <p:spPr>
          <a:xfrm>
            <a:off x="4337275" y="3505331"/>
            <a:ext cx="3184124" cy="56354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取得景點名稱</a:t>
            </a: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A2C9D29-C4FA-4D6C-9A48-9E17188FA2A0}"/>
              </a:ext>
            </a:extLst>
          </p:cNvPr>
          <p:cNvCxnSpPr>
            <a:cxnSpLocks/>
          </p:cNvCxnSpPr>
          <p:nvPr/>
        </p:nvCxnSpPr>
        <p:spPr>
          <a:xfrm>
            <a:off x="5861276" y="3130018"/>
            <a:ext cx="0" cy="375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DF279CB-239C-4908-A917-F2F8FE0DFEEF}"/>
              </a:ext>
            </a:extLst>
          </p:cNvPr>
          <p:cNvSpPr txBox="1"/>
          <p:nvPr/>
        </p:nvSpPr>
        <p:spPr>
          <a:xfrm>
            <a:off x="9837495" y="46763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政府景點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3A6E7BDD-3CAD-45D2-9D65-8938DD3219E4}"/>
              </a:ext>
            </a:extLst>
          </p:cNvPr>
          <p:cNvCxnSpPr>
            <a:cxnSpLocks/>
          </p:cNvCxnSpPr>
          <p:nvPr/>
        </p:nvCxnSpPr>
        <p:spPr>
          <a:xfrm>
            <a:off x="5855802" y="4068879"/>
            <a:ext cx="0" cy="3753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菱形 39">
            <a:extLst>
              <a:ext uri="{FF2B5EF4-FFF2-40B4-BE49-F238E27FC236}">
                <a16:creationId xmlns:a16="http://schemas.microsoft.com/office/drawing/2014/main" id="{B0FF5B08-C411-42BF-93A3-8C50048D585E}"/>
              </a:ext>
            </a:extLst>
          </p:cNvPr>
          <p:cNvSpPr/>
          <p:nvPr/>
        </p:nvSpPr>
        <p:spPr>
          <a:xfrm>
            <a:off x="4033656" y="4441033"/>
            <a:ext cx="3596331" cy="845895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是否為政府景點</a:t>
            </a:r>
          </a:p>
        </p:txBody>
      </p: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AF8CF3B3-4737-4B98-B287-DF6C379EA0DB}"/>
              </a:ext>
            </a:extLst>
          </p:cNvPr>
          <p:cNvCxnSpPr>
            <a:cxnSpLocks/>
          </p:cNvCxnSpPr>
          <p:nvPr/>
        </p:nvCxnSpPr>
        <p:spPr>
          <a:xfrm rot="5400000">
            <a:off x="3573898" y="5025329"/>
            <a:ext cx="646761" cy="305036"/>
          </a:xfrm>
          <a:prstGeom prst="bentConnector3">
            <a:avLst>
              <a:gd name="adj1" fmla="val 5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4903BA7E-CD60-4F67-A996-751F2300AA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4513" y="4929460"/>
            <a:ext cx="553367" cy="422408"/>
          </a:xfrm>
          <a:prstGeom prst="bentConnector3">
            <a:avLst>
              <a:gd name="adj1" fmla="val 2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36700BD-55D1-45A1-B935-8B3D1DB1F97F}"/>
              </a:ext>
            </a:extLst>
          </p:cNvPr>
          <p:cNvSpPr txBox="1"/>
          <p:nvPr/>
        </p:nvSpPr>
        <p:spPr>
          <a:xfrm>
            <a:off x="7447864" y="4445532"/>
            <a:ext cx="739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True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D8F2B53-6541-433E-BC97-3F52A6808495}"/>
              </a:ext>
            </a:extLst>
          </p:cNvPr>
          <p:cNvSpPr txBox="1"/>
          <p:nvPr/>
        </p:nvSpPr>
        <p:spPr>
          <a:xfrm>
            <a:off x="3646480" y="4392801"/>
            <a:ext cx="80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False</a:t>
            </a:r>
            <a:endParaRPr lang="zh-TW" altLang="en-US" sz="2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0913813-1C6F-4B63-8855-433CBD61EE31}"/>
              </a:ext>
            </a:extLst>
          </p:cNvPr>
          <p:cNvSpPr/>
          <p:nvPr/>
        </p:nvSpPr>
        <p:spPr>
          <a:xfrm>
            <a:off x="2553347" y="5530870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存入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database1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798A5AB-E450-4883-974F-A9AA3E6F162D}"/>
              </a:ext>
            </a:extLst>
          </p:cNvPr>
          <p:cNvSpPr/>
          <p:nvPr/>
        </p:nvSpPr>
        <p:spPr>
          <a:xfrm>
            <a:off x="6615880" y="5496331"/>
            <a:ext cx="2687862" cy="375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存入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database2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855B47F-0520-4954-9C13-16B1B5388815}"/>
              </a:ext>
            </a:extLst>
          </p:cNvPr>
          <p:cNvSpPr/>
          <p:nvPr/>
        </p:nvSpPr>
        <p:spPr>
          <a:xfrm>
            <a:off x="602445" y="45930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隱藏景點</a:t>
            </a:r>
            <a:endParaRPr lang="zh-TW" alt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F245A2BC-834C-463C-B58D-19E33346F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904956">
            <a:off x="2627884" y="4695296"/>
            <a:ext cx="358852" cy="803838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83B79CF0-0EE1-4F12-82E7-06839869A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36916" r="52134" b="32402"/>
          <a:stretch/>
        </p:blipFill>
        <p:spPr>
          <a:xfrm rot="5130645" flipV="1">
            <a:off x="9221575" y="4743603"/>
            <a:ext cx="400168" cy="7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4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3ED947-03C6-4E41-9F56-99D0F505F323}"/>
              </a:ext>
            </a:extLst>
          </p:cNvPr>
          <p:cNvSpPr txBox="1"/>
          <p:nvPr/>
        </p:nvSpPr>
        <p:spPr>
          <a:xfrm>
            <a:off x="0" y="0"/>
            <a:ext cx="21291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DBSCAN</a:t>
            </a:r>
          </a:p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</a:p>
        </p:txBody>
      </p:sp>
      <p:sp>
        <p:nvSpPr>
          <p:cNvPr id="3" name="圓柱形 2">
            <a:extLst>
              <a:ext uri="{FF2B5EF4-FFF2-40B4-BE49-F238E27FC236}">
                <a16:creationId xmlns:a16="http://schemas.microsoft.com/office/drawing/2014/main" id="{57356BB0-946B-4317-9B90-334E8C9301F2}"/>
              </a:ext>
            </a:extLst>
          </p:cNvPr>
          <p:cNvSpPr/>
          <p:nvPr/>
        </p:nvSpPr>
        <p:spPr>
          <a:xfrm>
            <a:off x="2393268" y="23183"/>
            <a:ext cx="1371976" cy="830997"/>
          </a:xfrm>
          <a:prstGeom prst="can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370D62-AEDD-4A09-A875-97071170F63B}"/>
              </a:ext>
            </a:extLst>
          </p:cNvPr>
          <p:cNvSpPr/>
          <p:nvPr/>
        </p:nvSpPr>
        <p:spPr>
          <a:xfrm>
            <a:off x="2714123" y="2614169"/>
            <a:ext cx="2692404" cy="982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設定變數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Eps=?km</a:t>
            </a:r>
          </a:p>
          <a:p>
            <a:pPr algn="ctr"/>
            <a:r>
              <a:rPr lang="en-US" altLang="zh-TW" sz="24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MinPts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=?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CF7203-59B8-45B9-B85F-8CBFC912F102}"/>
              </a:ext>
            </a:extLst>
          </p:cNvPr>
          <p:cNvSpPr/>
          <p:nvPr/>
        </p:nvSpPr>
        <p:spPr>
          <a:xfrm>
            <a:off x="2696058" y="3897481"/>
            <a:ext cx="2652804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設立分群簇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91673DE-76EA-4CF2-8D59-B652BA95EA05}"/>
              </a:ext>
            </a:extLst>
          </p:cNvPr>
          <p:cNvCxnSpPr>
            <a:cxnSpLocks/>
          </p:cNvCxnSpPr>
          <p:nvPr/>
        </p:nvCxnSpPr>
        <p:spPr>
          <a:xfrm>
            <a:off x="4022460" y="3596740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B5E027F-D7FE-443F-99C4-8C6B1B02F124}"/>
              </a:ext>
            </a:extLst>
          </p:cNvPr>
          <p:cNvCxnSpPr>
            <a:cxnSpLocks/>
          </p:cNvCxnSpPr>
          <p:nvPr/>
        </p:nvCxnSpPr>
        <p:spPr>
          <a:xfrm>
            <a:off x="4022460" y="4356746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57E42A7-C3FA-4CBB-B68D-D9F0D6644B2F}"/>
              </a:ext>
            </a:extLst>
          </p:cNvPr>
          <p:cNvSpPr/>
          <p:nvPr/>
        </p:nvSpPr>
        <p:spPr>
          <a:xfrm>
            <a:off x="2703002" y="1256961"/>
            <a:ext cx="2652804" cy="3258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取得經緯度資料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DFE7971-13F4-4822-9E81-ECB84579A26D}"/>
              </a:ext>
            </a:extLst>
          </p:cNvPr>
          <p:cNvCxnSpPr>
            <a:cxnSpLocks/>
          </p:cNvCxnSpPr>
          <p:nvPr/>
        </p:nvCxnSpPr>
        <p:spPr>
          <a:xfrm>
            <a:off x="4029404" y="1578506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7D2B5-1E75-4CDC-88AF-BA9C5D483C7B}"/>
              </a:ext>
            </a:extLst>
          </p:cNvPr>
          <p:cNvSpPr/>
          <p:nvPr/>
        </p:nvSpPr>
        <p:spPr>
          <a:xfrm>
            <a:off x="2515556" y="1895730"/>
            <a:ext cx="3115935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標記所有點為未造訪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4AE95B-226A-4828-B3AB-A7778B640026}"/>
              </a:ext>
            </a:extLst>
          </p:cNvPr>
          <p:cNvCxnSpPr>
            <a:cxnSpLocks/>
          </p:cNvCxnSpPr>
          <p:nvPr/>
        </p:nvCxnSpPr>
        <p:spPr>
          <a:xfrm>
            <a:off x="4022460" y="236641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FE49904-09BE-45D9-9C58-03B760E61AEA}"/>
              </a:ext>
            </a:extLst>
          </p:cNvPr>
          <p:cNvGrpSpPr/>
          <p:nvPr/>
        </p:nvGrpSpPr>
        <p:grpSpPr>
          <a:xfrm>
            <a:off x="6698939" y="3786969"/>
            <a:ext cx="2366118" cy="1921072"/>
            <a:chOff x="6698939" y="3786969"/>
            <a:chExt cx="2366118" cy="1921072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A31D468-45D0-4B5C-97AF-818B65CE9E31}"/>
                </a:ext>
              </a:extLst>
            </p:cNvPr>
            <p:cNvSpPr/>
            <p:nvPr/>
          </p:nvSpPr>
          <p:spPr>
            <a:xfrm>
              <a:off x="7615856" y="37869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56E089AF-B85D-42FC-8D7A-A39114F0B8C2}"/>
                </a:ext>
              </a:extLst>
            </p:cNvPr>
            <p:cNvSpPr/>
            <p:nvPr/>
          </p:nvSpPr>
          <p:spPr>
            <a:xfrm>
              <a:off x="7768256" y="394952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FD21A4FF-908B-489D-9BE2-01ED33F5DEE5}"/>
                </a:ext>
              </a:extLst>
            </p:cNvPr>
            <p:cNvSpPr/>
            <p:nvPr/>
          </p:nvSpPr>
          <p:spPr>
            <a:xfrm>
              <a:off x="8083216" y="492488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97048000-DA5C-4B21-9554-1A3372B6B32F}"/>
                </a:ext>
              </a:extLst>
            </p:cNvPr>
            <p:cNvSpPr/>
            <p:nvPr/>
          </p:nvSpPr>
          <p:spPr>
            <a:xfrm>
              <a:off x="7178976" y="45794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8F1F7472-451E-4DEA-88E3-534E4FCB4216}"/>
                </a:ext>
              </a:extLst>
            </p:cNvPr>
            <p:cNvSpPr/>
            <p:nvPr/>
          </p:nvSpPr>
          <p:spPr>
            <a:xfrm>
              <a:off x="7758096" y="542272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644E9742-1258-4A60-9A24-CE02E814BBB1}"/>
                </a:ext>
              </a:extLst>
            </p:cNvPr>
            <p:cNvSpPr/>
            <p:nvPr/>
          </p:nvSpPr>
          <p:spPr>
            <a:xfrm>
              <a:off x="6932619" y="49350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DDD107C8-721B-4DB5-9B2C-61B3473AA122}"/>
                </a:ext>
              </a:extLst>
            </p:cNvPr>
            <p:cNvSpPr/>
            <p:nvPr/>
          </p:nvSpPr>
          <p:spPr>
            <a:xfrm>
              <a:off x="8083216" y="40206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E0270024-CDEE-47A9-879E-6823D772884C}"/>
                </a:ext>
              </a:extLst>
            </p:cNvPr>
            <p:cNvSpPr/>
            <p:nvPr/>
          </p:nvSpPr>
          <p:spPr>
            <a:xfrm>
              <a:off x="7412656" y="48537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5941661B-09D8-4621-878C-EEFA8BC1FAE3}"/>
                </a:ext>
              </a:extLst>
            </p:cNvPr>
            <p:cNvSpPr/>
            <p:nvPr/>
          </p:nvSpPr>
          <p:spPr>
            <a:xfrm>
              <a:off x="6698939" y="51382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B9C74FB1-208C-4B4A-82A6-DB76EAB9DAF3}"/>
                </a:ext>
              </a:extLst>
            </p:cNvPr>
            <p:cNvSpPr/>
            <p:nvPr/>
          </p:nvSpPr>
          <p:spPr>
            <a:xfrm>
              <a:off x="8977296" y="51890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9EBAC5D9-5A75-4BCC-A207-553BB7F2EA33}"/>
                </a:ext>
              </a:extLst>
            </p:cNvPr>
            <p:cNvSpPr/>
            <p:nvPr/>
          </p:nvSpPr>
          <p:spPr>
            <a:xfrm>
              <a:off x="8296576" y="562592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31E0DDE5-5635-4895-8697-E0BFD285F49E}"/>
                </a:ext>
              </a:extLst>
            </p:cNvPr>
            <p:cNvSpPr/>
            <p:nvPr/>
          </p:nvSpPr>
          <p:spPr>
            <a:xfrm>
              <a:off x="7206939" y="52601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3F71FD7A-68A6-44E9-BC45-832152C87AD9}"/>
                </a:ext>
              </a:extLst>
            </p:cNvPr>
            <p:cNvSpPr/>
            <p:nvPr/>
          </p:nvSpPr>
          <p:spPr>
            <a:xfrm>
              <a:off x="7361856" y="51585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E33F635C-54E1-4B4A-8EAE-38DF07D4F8AE}"/>
                </a:ext>
              </a:extLst>
            </p:cNvPr>
            <p:cNvSpPr/>
            <p:nvPr/>
          </p:nvSpPr>
          <p:spPr>
            <a:xfrm>
              <a:off x="8469296" y="47013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6964420F-E929-4398-A931-0240505E14B6}"/>
                </a:ext>
              </a:extLst>
            </p:cNvPr>
            <p:cNvSpPr/>
            <p:nvPr/>
          </p:nvSpPr>
          <p:spPr>
            <a:xfrm>
              <a:off x="7768256" y="39393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C6B4B7BC-54EA-4442-B0A4-0D1F525597F9}"/>
                </a:ext>
              </a:extLst>
            </p:cNvPr>
            <p:cNvSpPr/>
            <p:nvPr/>
          </p:nvSpPr>
          <p:spPr>
            <a:xfrm>
              <a:off x="7845857" y="4721908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C4881DF4-3AF3-46FB-9A59-09EC3EBD4A8B}"/>
                </a:ext>
              </a:extLst>
            </p:cNvPr>
            <p:cNvSpPr/>
            <p:nvPr/>
          </p:nvSpPr>
          <p:spPr>
            <a:xfrm>
              <a:off x="7920656" y="40917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42A2CE73-E3B1-414D-97F5-AE1B033E8BB8}"/>
                </a:ext>
              </a:extLst>
            </p:cNvPr>
            <p:cNvSpPr/>
            <p:nvPr/>
          </p:nvSpPr>
          <p:spPr>
            <a:xfrm>
              <a:off x="8073056" y="42441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41C9712-BACA-49C7-A240-0C1E1E9F9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49036"/>
              </p:ext>
            </p:extLst>
          </p:nvPr>
        </p:nvGraphicFramePr>
        <p:xfrm>
          <a:off x="6096183" y="1342579"/>
          <a:ext cx="21659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993">
                  <a:extLst>
                    <a:ext uri="{9D8B030D-6E8A-4147-A177-3AD203B41FA5}">
                      <a16:colId xmlns:a16="http://schemas.microsoft.com/office/drawing/2014/main" val="1304218147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228297693"/>
                    </a:ext>
                  </a:extLst>
                </a:gridCol>
              </a:tblGrid>
              <a:tr h="26664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39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24.0939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120.497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29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24.0856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84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24.0856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120.54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06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24.7829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120.695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33267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6292A5B-C1E8-402C-A05C-96D3A37FF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914289"/>
              </p:ext>
            </p:extLst>
          </p:nvPr>
        </p:nvGraphicFramePr>
        <p:xfrm>
          <a:off x="8403348" y="1342579"/>
          <a:ext cx="2240923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923">
                  <a:extLst>
                    <a:ext uri="{9D8B030D-6E8A-4147-A177-3AD203B41FA5}">
                      <a16:colId xmlns:a16="http://schemas.microsoft.com/office/drawing/2014/main" val="4138974399"/>
                    </a:ext>
                  </a:extLst>
                </a:gridCol>
              </a:tblGrid>
              <a:tr h="26664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是否有造訪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(0/1)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51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3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7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46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26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A2D8E265-1137-4579-9898-FB18BC8D2F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0373668"/>
                  </p:ext>
                </p:extLst>
              </p:nvPr>
            </p:nvGraphicFramePr>
            <p:xfrm>
              <a:off x="10871699" y="1342579"/>
              <a:ext cx="1205992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5992">
                      <a:extLst>
                        <a:ext uri="{9D8B030D-6E8A-4147-A177-3AD203B41FA5}">
                          <a16:colId xmlns:a16="http://schemas.microsoft.com/office/drawing/2014/main" val="2583779048"/>
                        </a:ext>
                      </a:extLst>
                    </a:gridCol>
                  </a:tblGrid>
                  <a:tr h="2666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所屬簇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6236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dirty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zh-TW" sz="1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4681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5039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1662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4311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A2D8E265-1137-4579-9898-FB18BC8D2F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0373668"/>
                  </p:ext>
                </p:extLst>
              </p:nvPr>
            </p:nvGraphicFramePr>
            <p:xfrm>
              <a:off x="10871699" y="1342579"/>
              <a:ext cx="1205992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5992">
                      <a:extLst>
                        <a:ext uri="{9D8B030D-6E8A-4147-A177-3AD203B41FA5}">
                          <a16:colId xmlns:a16="http://schemas.microsoft.com/office/drawing/2014/main" val="258377904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所屬簇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6236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" t="-106557" r="-1005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34681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5039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1662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4311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BB1D315C-3D17-4899-9DFE-84660336359A}"/>
              </a:ext>
            </a:extLst>
          </p:cNvPr>
          <p:cNvSpPr/>
          <p:nvPr/>
        </p:nvSpPr>
        <p:spPr>
          <a:xfrm>
            <a:off x="2683887" y="2593878"/>
            <a:ext cx="2692404" cy="10135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7" name="表格 86">
            <a:extLst>
              <a:ext uri="{FF2B5EF4-FFF2-40B4-BE49-F238E27FC236}">
                <a16:creationId xmlns:a16="http://schemas.microsoft.com/office/drawing/2014/main" id="{304124A5-E3FF-4777-B5D3-AA37824D3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4128"/>
              </p:ext>
            </p:extLst>
          </p:nvPr>
        </p:nvGraphicFramePr>
        <p:xfrm>
          <a:off x="6507089" y="594363"/>
          <a:ext cx="16537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85">
                  <a:extLst>
                    <a:ext uri="{9D8B030D-6E8A-4147-A177-3AD203B41FA5}">
                      <a16:colId xmlns:a16="http://schemas.microsoft.com/office/drawing/2014/main" val="2231398782"/>
                    </a:ext>
                  </a:extLst>
                </a:gridCol>
                <a:gridCol w="1017843">
                  <a:extLst>
                    <a:ext uri="{9D8B030D-6E8A-4147-A177-3AD203B41FA5}">
                      <a16:colId xmlns:a16="http://schemas.microsoft.com/office/drawing/2014/main" val="2066273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ysClr val="windowText" lastClr="000000"/>
                          </a:solidFill>
                        </a:rPr>
                        <a:t>Eps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ysClr val="windowText" lastClr="000000"/>
                          </a:solidFill>
                        </a:rPr>
                        <a:t>10km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577377"/>
                  </a:ext>
                </a:extLst>
              </a:tr>
            </a:tbl>
          </a:graphicData>
        </a:graphic>
      </p:graphicFrame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E1A607C8-CA2B-4226-B153-6C748921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549020"/>
              </p:ext>
            </p:extLst>
          </p:nvPr>
        </p:nvGraphicFramePr>
        <p:xfrm>
          <a:off x="9258303" y="600164"/>
          <a:ext cx="250944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15">
                  <a:extLst>
                    <a:ext uri="{9D8B030D-6E8A-4147-A177-3AD203B41FA5}">
                      <a16:colId xmlns:a16="http://schemas.microsoft.com/office/drawing/2014/main" val="2231398782"/>
                    </a:ext>
                  </a:extLst>
                </a:gridCol>
                <a:gridCol w="1360733">
                  <a:extLst>
                    <a:ext uri="{9D8B030D-6E8A-4147-A177-3AD203B41FA5}">
                      <a16:colId xmlns:a16="http://schemas.microsoft.com/office/drawing/2014/main" val="2066273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MinPts</a:t>
                      </a:r>
                      <a:endParaRPr lang="zh-TW" altLang="en-US" sz="24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  <a:r>
                        <a:rPr lang="zh-TW" altLang="en-US" sz="2400" b="1" kern="1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個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577377"/>
                  </a:ext>
                </a:extLst>
              </a:tr>
            </a:tbl>
          </a:graphicData>
        </a:graphic>
      </p:graphicFrame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1AE0427F-80AF-4F3B-B492-BD89652C10A2}"/>
              </a:ext>
            </a:extLst>
          </p:cNvPr>
          <p:cNvSpPr/>
          <p:nvPr/>
        </p:nvSpPr>
        <p:spPr>
          <a:xfrm>
            <a:off x="2683887" y="3886059"/>
            <a:ext cx="2652788" cy="4563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柱形 38">
            <a:extLst>
              <a:ext uri="{FF2B5EF4-FFF2-40B4-BE49-F238E27FC236}">
                <a16:creationId xmlns:a16="http://schemas.microsoft.com/office/drawing/2014/main" id="{B84EBFC3-C11D-4C3F-B1E0-EE65FC0DAE00}"/>
              </a:ext>
            </a:extLst>
          </p:cNvPr>
          <p:cNvSpPr/>
          <p:nvPr/>
        </p:nvSpPr>
        <p:spPr>
          <a:xfrm>
            <a:off x="4539909" y="-153480"/>
            <a:ext cx="1734334" cy="830997"/>
          </a:xfrm>
          <a:prstGeom prst="can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景點詞庫</a:t>
            </a:r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9730650B-343A-47D6-BF97-C5C4CF8D2F51}"/>
              </a:ext>
            </a:extLst>
          </p:cNvPr>
          <p:cNvCxnSpPr>
            <a:cxnSpLocks/>
          </p:cNvCxnSpPr>
          <p:nvPr/>
        </p:nvCxnSpPr>
        <p:spPr>
          <a:xfrm rot="5400000">
            <a:off x="4339882" y="265095"/>
            <a:ext cx="688200" cy="138461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B419CEF0-5318-4E7F-9C7A-BFF0CD21289C}"/>
              </a:ext>
            </a:extLst>
          </p:cNvPr>
          <p:cNvCxnSpPr>
            <a:cxnSpLocks/>
          </p:cNvCxnSpPr>
          <p:nvPr/>
        </p:nvCxnSpPr>
        <p:spPr>
          <a:xfrm>
            <a:off x="2867848" y="854180"/>
            <a:ext cx="1130242" cy="102287"/>
          </a:xfrm>
          <a:prstGeom prst="bentConnector3">
            <a:avLst>
              <a:gd name="adj1" fmla="val 403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56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菱形 41">
            <a:extLst>
              <a:ext uri="{FF2B5EF4-FFF2-40B4-BE49-F238E27FC236}">
                <a16:creationId xmlns:a16="http://schemas.microsoft.com/office/drawing/2014/main" id="{7E20A94B-B35C-44C3-81B8-D237C4C732B1}"/>
              </a:ext>
            </a:extLst>
          </p:cNvPr>
          <p:cNvSpPr/>
          <p:nvPr/>
        </p:nvSpPr>
        <p:spPr>
          <a:xfrm>
            <a:off x="783848" y="1580345"/>
            <a:ext cx="2889671" cy="1343385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是否為已造訪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A0EF30B-E41F-4442-9941-C3F47378B054}"/>
              </a:ext>
            </a:extLst>
          </p:cNvPr>
          <p:cNvSpPr txBox="1"/>
          <p:nvPr/>
        </p:nvSpPr>
        <p:spPr>
          <a:xfrm>
            <a:off x="3623021" y="18497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C9B1CEF-3C26-4F2F-BCD1-0E1861580DC7}"/>
              </a:ext>
            </a:extLst>
          </p:cNvPr>
          <p:cNvSpPr txBox="1"/>
          <p:nvPr/>
        </p:nvSpPr>
        <p:spPr>
          <a:xfrm>
            <a:off x="646204" y="17133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2E6C0D2-49B0-4133-999C-CD95EAE7D9E7}"/>
              </a:ext>
            </a:extLst>
          </p:cNvPr>
          <p:cNvSpPr/>
          <p:nvPr/>
        </p:nvSpPr>
        <p:spPr>
          <a:xfrm>
            <a:off x="922766" y="728867"/>
            <a:ext cx="2652804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隨機讀取一個點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7D8987E5-E3E1-4156-9F62-FE50FFFA9E27}"/>
              </a:ext>
            </a:extLst>
          </p:cNvPr>
          <p:cNvCxnSpPr>
            <a:cxnSpLocks/>
          </p:cNvCxnSpPr>
          <p:nvPr/>
        </p:nvCxnSpPr>
        <p:spPr>
          <a:xfrm>
            <a:off x="2221740" y="1208438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1BC1336-0692-4F13-871F-7F11F967D03F}"/>
              </a:ext>
            </a:extLst>
          </p:cNvPr>
          <p:cNvGrpSpPr/>
          <p:nvPr/>
        </p:nvGrpSpPr>
        <p:grpSpPr>
          <a:xfrm>
            <a:off x="93100" y="1021545"/>
            <a:ext cx="873829" cy="1254851"/>
            <a:chOff x="3338152" y="5776873"/>
            <a:chExt cx="873829" cy="1254851"/>
          </a:xfrm>
        </p:grpSpPr>
        <p:cxnSp>
          <p:nvCxnSpPr>
            <p:cNvPr id="49" name="接點: 肘形 48">
              <a:extLst>
                <a:ext uri="{FF2B5EF4-FFF2-40B4-BE49-F238E27FC236}">
                  <a16:creationId xmlns:a16="http://schemas.microsoft.com/office/drawing/2014/main" id="{61D25E20-F17A-4668-A01C-CFBB7B9A9CA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56354" y="5976098"/>
              <a:ext cx="1254851" cy="856402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C22FA18A-CD7C-4C4D-85CA-1508D54BF20F}"/>
                </a:ext>
              </a:extLst>
            </p:cNvPr>
            <p:cNvCxnSpPr>
              <a:cxnSpLocks/>
            </p:cNvCxnSpPr>
            <p:nvPr/>
          </p:nvCxnSpPr>
          <p:spPr>
            <a:xfrm>
              <a:off x="3338152" y="7007365"/>
              <a:ext cx="690748" cy="444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C80F440-6AB1-4218-898B-85DD4BCEA5DF}"/>
              </a:ext>
            </a:extLst>
          </p:cNvPr>
          <p:cNvSpPr/>
          <p:nvPr/>
        </p:nvSpPr>
        <p:spPr>
          <a:xfrm>
            <a:off x="922767" y="728867"/>
            <a:ext cx="2652802" cy="4795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688CC52-1817-4A1A-AE60-90ACC4D10090}"/>
              </a:ext>
            </a:extLst>
          </p:cNvPr>
          <p:cNvSpPr/>
          <p:nvPr/>
        </p:nvSpPr>
        <p:spPr>
          <a:xfrm>
            <a:off x="1051727" y="3468022"/>
            <a:ext cx="2652804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為已造訪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4FCF7DE-C805-49D0-B640-C884959BE8C5}"/>
                  </a:ext>
                </a:extLst>
              </p:cNvPr>
              <p:cNvSpPr/>
              <p:nvPr/>
            </p:nvSpPr>
            <p:spPr>
              <a:xfrm>
                <a:off x="237969" y="4273196"/>
                <a:ext cx="4137833" cy="105127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計算點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eps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範圍內的點數以及</a:t>
                </a: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儲存範圍內的點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為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4FCF7DE-C805-49D0-B640-C884959BE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9" y="4273196"/>
                <a:ext cx="4137833" cy="1051279"/>
              </a:xfrm>
              <a:prstGeom prst="rect">
                <a:avLst/>
              </a:prstGeom>
              <a:blipFill>
                <a:blip r:embed="rId2"/>
                <a:stretch>
                  <a:fillRect t="-10465" b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E9C6875-10F0-4F5E-B5EC-E31A277A362C}"/>
              </a:ext>
            </a:extLst>
          </p:cNvPr>
          <p:cNvCxnSpPr>
            <a:cxnSpLocks/>
          </p:cNvCxnSpPr>
          <p:nvPr/>
        </p:nvCxnSpPr>
        <p:spPr>
          <a:xfrm>
            <a:off x="2322056" y="5324475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77D3A8C-E9B0-48AD-9B4E-F5B8C10D8D0F}"/>
              </a:ext>
            </a:extLst>
          </p:cNvPr>
          <p:cNvCxnSpPr>
            <a:cxnSpLocks/>
          </p:cNvCxnSpPr>
          <p:nvPr/>
        </p:nvCxnSpPr>
        <p:spPr>
          <a:xfrm>
            <a:off x="2312531" y="3943350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C66C0230-E2D4-4416-AE7C-F4CB9D20207D}"/>
              </a:ext>
            </a:extLst>
          </p:cNvPr>
          <p:cNvGrpSpPr/>
          <p:nvPr/>
        </p:nvGrpSpPr>
        <p:grpSpPr>
          <a:xfrm>
            <a:off x="2306885" y="2243154"/>
            <a:ext cx="1731634" cy="1203921"/>
            <a:chOff x="2306885" y="2243154"/>
            <a:chExt cx="1731634" cy="1203921"/>
          </a:xfrm>
        </p:grpSpPr>
        <p:cxnSp>
          <p:nvCxnSpPr>
            <p:cNvPr id="43" name="接點: 肘形 42">
              <a:extLst>
                <a:ext uri="{FF2B5EF4-FFF2-40B4-BE49-F238E27FC236}">
                  <a16:creationId xmlns:a16="http://schemas.microsoft.com/office/drawing/2014/main" id="{F4174236-9538-46A3-99B4-E682DC35E6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06885" y="3027314"/>
              <a:ext cx="1731634" cy="419761"/>
            </a:xfrm>
            <a:prstGeom prst="bentConnector3">
              <a:avLst>
                <a:gd name="adj1" fmla="val 99505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接點: 肘形 75">
              <a:extLst>
                <a:ext uri="{FF2B5EF4-FFF2-40B4-BE49-F238E27FC236}">
                  <a16:creationId xmlns:a16="http://schemas.microsoft.com/office/drawing/2014/main" id="{53F55D91-8545-480A-A651-03315037D23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187" y="2243154"/>
              <a:ext cx="381332" cy="815736"/>
            </a:xfrm>
            <a:prstGeom prst="bentConnector2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3" name="表格 92">
            <a:extLst>
              <a:ext uri="{FF2B5EF4-FFF2-40B4-BE49-F238E27FC236}">
                <a16:creationId xmlns:a16="http://schemas.microsoft.com/office/drawing/2014/main" id="{AFC4916E-8AF2-4393-98FB-4AB8D472E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157576"/>
              </p:ext>
            </p:extLst>
          </p:nvPr>
        </p:nvGraphicFramePr>
        <p:xfrm>
          <a:off x="6229352" y="5291398"/>
          <a:ext cx="3757481" cy="864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174">
                  <a:extLst>
                    <a:ext uri="{9D8B030D-6E8A-4147-A177-3AD203B41FA5}">
                      <a16:colId xmlns:a16="http://schemas.microsoft.com/office/drawing/2014/main" val="2235747625"/>
                    </a:ext>
                  </a:extLst>
                </a:gridCol>
                <a:gridCol w="1059711">
                  <a:extLst>
                    <a:ext uri="{9D8B030D-6E8A-4147-A177-3AD203B41FA5}">
                      <a16:colId xmlns:a16="http://schemas.microsoft.com/office/drawing/2014/main" val="1793566882"/>
                    </a:ext>
                  </a:extLst>
                </a:gridCol>
                <a:gridCol w="1487596">
                  <a:extLst>
                    <a:ext uri="{9D8B030D-6E8A-4147-A177-3AD203B41FA5}">
                      <a16:colId xmlns:a16="http://schemas.microsoft.com/office/drawing/2014/main" val="3334015833"/>
                    </a:ext>
                  </a:extLst>
                </a:gridCol>
              </a:tblGrid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是否有造訪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89379"/>
                  </a:ext>
                </a:extLst>
              </a:tr>
              <a:tr h="486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24.0939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120.497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075025"/>
                  </a:ext>
                </a:extLst>
              </a:tr>
            </a:tbl>
          </a:graphicData>
        </a:graphic>
      </p:graphicFrame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3491E567-775F-44CF-8C6B-D427E5CD08E4}"/>
              </a:ext>
            </a:extLst>
          </p:cNvPr>
          <p:cNvSpPr/>
          <p:nvPr/>
        </p:nvSpPr>
        <p:spPr>
          <a:xfrm>
            <a:off x="237969" y="4273196"/>
            <a:ext cx="4169584" cy="10512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57458FCF-A3C7-4DA7-A037-03370B05123B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A68448FE-7443-4ABC-B40A-E53F20DB662A}"/>
              </a:ext>
            </a:extLst>
          </p:cNvPr>
          <p:cNvSpPr/>
          <p:nvPr/>
        </p:nvSpPr>
        <p:spPr>
          <a:xfrm>
            <a:off x="9341437" y="192135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199D7D34-2D55-4453-A773-2F8D2231F913}"/>
              </a:ext>
            </a:extLst>
          </p:cNvPr>
          <p:cNvSpPr/>
          <p:nvPr/>
        </p:nvSpPr>
        <p:spPr>
          <a:xfrm>
            <a:off x="8891192" y="330385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E7383A25-C6BE-434B-9F89-3C159F413432}"/>
              </a:ext>
            </a:extLst>
          </p:cNvPr>
          <p:cNvSpPr/>
          <p:nvPr/>
        </p:nvSpPr>
        <p:spPr>
          <a:xfrm>
            <a:off x="7323441" y="382788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A1AABF9F-B14E-4470-BB2E-271639F699A3}"/>
              </a:ext>
            </a:extLst>
          </p:cNvPr>
          <p:cNvSpPr/>
          <p:nvPr/>
        </p:nvSpPr>
        <p:spPr>
          <a:xfrm>
            <a:off x="8575154" y="363694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7FC753AE-1B03-420A-8D76-EB6C979083EF}"/>
              </a:ext>
            </a:extLst>
          </p:cNvPr>
          <p:cNvSpPr/>
          <p:nvPr/>
        </p:nvSpPr>
        <p:spPr>
          <a:xfrm>
            <a:off x="5789691" y="4656288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8624280-CC07-4373-9E2A-5DEABA7F5184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4C730141-F699-40CA-8270-801F4FECBFAF}"/>
              </a:ext>
            </a:extLst>
          </p:cNvPr>
          <p:cNvSpPr/>
          <p:nvPr/>
        </p:nvSpPr>
        <p:spPr>
          <a:xfrm>
            <a:off x="8266850" y="32864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>
            <a:extLst>
              <a:ext uri="{FF2B5EF4-FFF2-40B4-BE49-F238E27FC236}">
                <a16:creationId xmlns:a16="http://schemas.microsoft.com/office/drawing/2014/main" id="{DE73171B-9A47-4FCD-9E5D-CDB526D79C22}"/>
              </a:ext>
            </a:extLst>
          </p:cNvPr>
          <p:cNvSpPr/>
          <p:nvPr/>
        </p:nvSpPr>
        <p:spPr>
          <a:xfrm>
            <a:off x="9785272" y="356801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F80FB37D-B198-48E8-9FE2-416B2751319B}"/>
              </a:ext>
            </a:extLst>
          </p:cNvPr>
          <p:cNvSpPr/>
          <p:nvPr/>
        </p:nvSpPr>
        <p:spPr>
          <a:xfrm>
            <a:off x="9104552" y="400489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A62E361F-1E1D-4CA7-A714-1F7971FF1E00}"/>
              </a:ext>
            </a:extLst>
          </p:cNvPr>
          <p:cNvSpPr/>
          <p:nvPr/>
        </p:nvSpPr>
        <p:spPr>
          <a:xfrm>
            <a:off x="7395655" y="456586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FC90FB64-10CB-443C-A683-E2423FC9099A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758759C4-DA67-4C57-845E-F1A66E1AE9CF}"/>
              </a:ext>
            </a:extLst>
          </p:cNvPr>
          <p:cNvSpPr/>
          <p:nvPr/>
        </p:nvSpPr>
        <p:spPr>
          <a:xfrm>
            <a:off x="8575155" y="2990698"/>
            <a:ext cx="297160" cy="24411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0A81CB9-84D1-4E96-92F7-8D6DA8B10621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72477361-943E-43F7-8A0F-D326B65440D6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AE96BBAC-4BAF-4A03-A056-F6173C2571E4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978C9A66-8D22-4D05-BB2A-58A5B8068CE1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BB8F654B-3313-4222-8359-EDDCA813F92E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B97792E5-14C5-4851-A9D7-CDB898AA2BFA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C46D347E-F466-4E2A-8FB3-5D5D28C31FC7}"/>
              </a:ext>
            </a:extLst>
          </p:cNvPr>
          <p:cNvSpPr/>
          <p:nvPr/>
        </p:nvSpPr>
        <p:spPr>
          <a:xfrm>
            <a:off x="8980440" y="2344234"/>
            <a:ext cx="251390" cy="228858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8AD8CCBC-A9BD-4A2E-894D-3A948813D7B1}"/>
              </a:ext>
            </a:extLst>
          </p:cNvPr>
          <p:cNvSpPr/>
          <p:nvPr/>
        </p:nvSpPr>
        <p:spPr>
          <a:xfrm>
            <a:off x="9384591" y="2998718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CB8A5B75-34AE-4F22-8225-EEDBB52BFB97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CB6635D8-236C-42AB-B24C-16D7E089CB88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00A43152-3CEC-4EC8-B302-9F84954650BC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444F3761-9D20-4AD0-BEED-84494CB1978D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F55CB304-5A4F-4196-9CFA-3276B6FC8EDE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04F4F1CC-C14F-466B-9BFD-B8207F0C9205}"/>
              </a:ext>
            </a:extLst>
          </p:cNvPr>
          <p:cNvSpPr/>
          <p:nvPr/>
        </p:nvSpPr>
        <p:spPr>
          <a:xfrm>
            <a:off x="7597756" y="62355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5747B231-7349-4AC1-8781-5D9346FA90EF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E258D53E-D1D3-45B1-98F8-DD7A5D999A95}"/>
              </a:ext>
            </a:extLst>
          </p:cNvPr>
          <p:cNvSpPr/>
          <p:nvPr/>
        </p:nvSpPr>
        <p:spPr>
          <a:xfrm>
            <a:off x="9386495" y="345625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E4614304-75B2-4019-8930-CE770841C575}"/>
              </a:ext>
            </a:extLst>
          </p:cNvPr>
          <p:cNvCxnSpPr>
            <a:cxnSpLocks/>
            <a:endCxn id="134" idx="6"/>
          </p:cNvCxnSpPr>
          <p:nvPr/>
        </p:nvCxnSpPr>
        <p:spPr>
          <a:xfrm>
            <a:off x="9686367" y="3147859"/>
            <a:ext cx="1341205" cy="1057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圓形: 空心 133">
            <a:extLst>
              <a:ext uri="{FF2B5EF4-FFF2-40B4-BE49-F238E27FC236}">
                <a16:creationId xmlns:a16="http://schemas.microsoft.com/office/drawing/2014/main" id="{99947BB0-0883-4429-9D97-DF3F59E20820}"/>
              </a:ext>
            </a:extLst>
          </p:cNvPr>
          <p:cNvSpPr/>
          <p:nvPr/>
        </p:nvSpPr>
        <p:spPr>
          <a:xfrm>
            <a:off x="8199842" y="1790215"/>
            <a:ext cx="2827730" cy="2736427"/>
          </a:xfrm>
          <a:prstGeom prst="donut">
            <a:avLst>
              <a:gd name="adj" fmla="val 174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5FEACA90-F159-44E1-BB87-641E2F233D46}"/>
              </a:ext>
            </a:extLst>
          </p:cNvPr>
          <p:cNvSpPr/>
          <p:nvPr/>
        </p:nvSpPr>
        <p:spPr>
          <a:xfrm>
            <a:off x="8888000" y="329280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0A363B57-20DE-4647-8AB1-2F83F0938D34}"/>
              </a:ext>
            </a:extLst>
          </p:cNvPr>
          <p:cNvSpPr/>
          <p:nvPr/>
        </p:nvSpPr>
        <p:spPr>
          <a:xfrm>
            <a:off x="10026859" y="2216379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5CD3A587-E119-4271-B621-5DFB84CCA8FB}"/>
              </a:ext>
            </a:extLst>
          </p:cNvPr>
          <p:cNvSpPr/>
          <p:nvPr/>
        </p:nvSpPr>
        <p:spPr>
          <a:xfrm>
            <a:off x="9744658" y="3919172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212D2711-40C4-4506-A91C-829D847EB2E4}"/>
              </a:ext>
            </a:extLst>
          </p:cNvPr>
          <p:cNvSpPr/>
          <p:nvPr/>
        </p:nvSpPr>
        <p:spPr>
          <a:xfrm>
            <a:off x="9102648" y="4003945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2D15F986-6C61-481D-BEE5-A51274710D1F}"/>
              </a:ext>
            </a:extLst>
          </p:cNvPr>
          <p:cNvSpPr/>
          <p:nvPr/>
        </p:nvSpPr>
        <p:spPr>
          <a:xfrm>
            <a:off x="9462745" y="2451030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B425D5A2-72CF-4F10-9F64-955A0C17CE4B}"/>
              </a:ext>
            </a:extLst>
          </p:cNvPr>
          <p:cNvSpPr/>
          <p:nvPr/>
        </p:nvSpPr>
        <p:spPr>
          <a:xfrm>
            <a:off x="10344511" y="3597851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53DD4041-4AB7-4423-AD6F-7919DE2F4ADD}"/>
              </a:ext>
            </a:extLst>
          </p:cNvPr>
          <p:cNvSpPr/>
          <p:nvPr/>
        </p:nvSpPr>
        <p:spPr>
          <a:xfrm>
            <a:off x="9902670" y="2812583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27D17123-2F97-489F-90B6-87226CF61016}"/>
              </a:ext>
            </a:extLst>
          </p:cNvPr>
          <p:cNvSpPr/>
          <p:nvPr/>
        </p:nvSpPr>
        <p:spPr>
          <a:xfrm>
            <a:off x="9384591" y="3455305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71E219-C71C-46EF-9FD7-AD6C4A66C7ED}"/>
              </a:ext>
            </a:extLst>
          </p:cNvPr>
          <p:cNvSpPr txBox="1"/>
          <p:nvPr/>
        </p:nvSpPr>
        <p:spPr>
          <a:xfrm>
            <a:off x="9079271" y="5695072"/>
            <a:ext cx="3436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1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0477FD29-8DAA-41A2-B5C0-D91B265021F9}"/>
              </a:ext>
            </a:extLst>
          </p:cNvPr>
          <p:cNvSpPr/>
          <p:nvPr/>
        </p:nvSpPr>
        <p:spPr>
          <a:xfrm>
            <a:off x="9341437" y="1930875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B16F65C2-8B2D-442B-A446-DE3C38EA2741}"/>
              </a:ext>
            </a:extLst>
          </p:cNvPr>
          <p:cNvSpPr/>
          <p:nvPr/>
        </p:nvSpPr>
        <p:spPr>
          <a:xfrm>
            <a:off x="8575154" y="3646466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5A9C128-B230-433A-9D16-BD9349F4270C}"/>
              </a:ext>
            </a:extLst>
          </p:cNvPr>
          <p:cNvSpPr/>
          <p:nvPr/>
        </p:nvSpPr>
        <p:spPr>
          <a:xfrm>
            <a:off x="8266850" y="3295979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134221A1-DC24-49D6-A285-2A4FF0C78EA7}"/>
              </a:ext>
            </a:extLst>
          </p:cNvPr>
          <p:cNvSpPr/>
          <p:nvPr/>
        </p:nvSpPr>
        <p:spPr>
          <a:xfrm>
            <a:off x="9785272" y="3577542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20EF7928-99E2-4963-9FC2-F9404E76489E}"/>
              </a:ext>
            </a:extLst>
          </p:cNvPr>
          <p:cNvSpPr/>
          <p:nvPr/>
        </p:nvSpPr>
        <p:spPr>
          <a:xfrm>
            <a:off x="8575155" y="3000223"/>
            <a:ext cx="297160" cy="24411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EAD8D155-003E-430C-A03D-19313B8A333C}"/>
              </a:ext>
            </a:extLst>
          </p:cNvPr>
          <p:cNvSpPr/>
          <p:nvPr/>
        </p:nvSpPr>
        <p:spPr>
          <a:xfrm>
            <a:off x="8980440" y="2353759"/>
            <a:ext cx="251390" cy="22885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C995880B-88DD-408E-AB9C-A0A53AE41932}"/>
              </a:ext>
            </a:extLst>
          </p:cNvPr>
          <p:cNvSpPr/>
          <p:nvPr/>
        </p:nvSpPr>
        <p:spPr>
          <a:xfrm>
            <a:off x="3100321" y="5020535"/>
            <a:ext cx="252479" cy="24411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39B50BF4-3751-47D4-A2DA-1A6339B3B5B9}"/>
              </a:ext>
            </a:extLst>
          </p:cNvPr>
          <p:cNvSpPr/>
          <p:nvPr/>
        </p:nvSpPr>
        <p:spPr>
          <a:xfrm>
            <a:off x="5665919" y="5699293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5F19A3B1-36EF-445D-9B01-9D52AA063160}"/>
              </a:ext>
            </a:extLst>
          </p:cNvPr>
          <p:cNvSpPr/>
          <p:nvPr/>
        </p:nvSpPr>
        <p:spPr>
          <a:xfrm>
            <a:off x="5680666" y="6372833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F6896BB3-7669-41E6-9369-7BEDE0FF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88111"/>
              </p:ext>
            </p:extLst>
          </p:nvPr>
        </p:nvGraphicFramePr>
        <p:xfrm>
          <a:off x="6237214" y="6272036"/>
          <a:ext cx="3757481" cy="486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174">
                  <a:extLst>
                    <a:ext uri="{9D8B030D-6E8A-4147-A177-3AD203B41FA5}">
                      <a16:colId xmlns:a16="http://schemas.microsoft.com/office/drawing/2014/main" val="2749785255"/>
                    </a:ext>
                  </a:extLst>
                </a:gridCol>
                <a:gridCol w="1059711">
                  <a:extLst>
                    <a:ext uri="{9D8B030D-6E8A-4147-A177-3AD203B41FA5}">
                      <a16:colId xmlns:a16="http://schemas.microsoft.com/office/drawing/2014/main" val="994731604"/>
                    </a:ext>
                  </a:extLst>
                </a:gridCol>
                <a:gridCol w="1487596">
                  <a:extLst>
                    <a:ext uri="{9D8B030D-6E8A-4147-A177-3AD203B41FA5}">
                      <a16:colId xmlns:a16="http://schemas.microsoft.com/office/drawing/2014/main" val="3972885187"/>
                    </a:ext>
                  </a:extLst>
                </a:gridCol>
              </a:tblGrid>
              <a:tr h="486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24.0856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4773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0433508D-7D52-4B30-ABF4-9AECA3055861}"/>
              </a:ext>
            </a:extLst>
          </p:cNvPr>
          <p:cNvSpPr txBox="1"/>
          <p:nvPr/>
        </p:nvSpPr>
        <p:spPr>
          <a:xfrm>
            <a:off x="138817" y="90191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B050"/>
                </a:solidFill>
              </a:rPr>
              <a:t>一般的</a:t>
            </a:r>
            <a:r>
              <a:rPr lang="en-US" altLang="zh-TW" sz="2400" b="1" dirty="0">
                <a:solidFill>
                  <a:srgbClr val="00B050"/>
                </a:solidFill>
              </a:rPr>
              <a:t>DBSCAN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66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4" grpId="0" animBg="1"/>
      <p:bldP spid="124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5" grpId="0" animBg="1"/>
      <p:bldP spid="157" grpId="0" animBg="1"/>
      <p:bldP spid="15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>
            <a:extLst>
              <a:ext uri="{FF2B5EF4-FFF2-40B4-BE49-F238E27FC236}">
                <a16:creationId xmlns:a16="http://schemas.microsoft.com/office/drawing/2014/main" id="{4AD6A663-7017-45C5-A897-E61CD4B9EFC2}"/>
              </a:ext>
            </a:extLst>
          </p:cNvPr>
          <p:cNvGrpSpPr/>
          <p:nvPr/>
        </p:nvGrpSpPr>
        <p:grpSpPr>
          <a:xfrm>
            <a:off x="8347130" y="1938754"/>
            <a:ext cx="2397960" cy="2358163"/>
            <a:chOff x="8266850" y="1930875"/>
            <a:chExt cx="2397960" cy="2358163"/>
          </a:xfrm>
          <a:solidFill>
            <a:schemeClr val="accent1"/>
          </a:solidFill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7845A3A9-DCBD-44DA-8911-A1A2760E24A9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AA53D75E-FED0-4D47-9B44-9EC48BFAE7F8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BDFDE0C7-56CE-4B9D-8756-5432C69A00DB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192B8BE7-F093-4854-8A3D-2C3439F8E09C}"/>
                </a:ext>
              </a:extLst>
            </p:cNvPr>
            <p:cNvSpPr/>
            <p:nvPr/>
          </p:nvSpPr>
          <p:spPr>
            <a:xfrm>
              <a:off x="9102648" y="400394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D0121DE7-289B-4A02-9E61-E79C0F952AC2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D8BABBC0-E379-4216-88EC-DA918B251B80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0CA00375-3D2F-4716-A108-78D3C0300ED0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A1ADB443-F06F-435A-904E-AB581E43A15F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EC280B38-7299-49FD-B26B-CA76E7CEAF0F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95686490-BC18-430F-9CB4-9AC29E174CA9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AA405012-5692-44C0-B2A7-0669ABCD09E5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B4692DE2-7EBF-43BD-BF61-08209BBFB13E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266F0E11-F4E3-490D-8848-64D680C2903F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E7B98B3E-E5C1-4C40-B9D6-83016BA8C731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橢圓 5">
            <a:extLst>
              <a:ext uri="{FF2B5EF4-FFF2-40B4-BE49-F238E27FC236}">
                <a16:creationId xmlns:a16="http://schemas.microsoft.com/office/drawing/2014/main" id="{59D924DA-C039-4851-9633-423ADFBE430E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04ECE20-8787-48B2-BD15-CB61CE65F3CC}"/>
              </a:ext>
            </a:extLst>
          </p:cNvPr>
          <p:cNvSpPr/>
          <p:nvPr/>
        </p:nvSpPr>
        <p:spPr>
          <a:xfrm>
            <a:off x="8076221" y="3686516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DFFC865-643A-4499-A76C-96675955AE11}"/>
              </a:ext>
            </a:extLst>
          </p:cNvPr>
          <p:cNvSpPr/>
          <p:nvPr/>
        </p:nvSpPr>
        <p:spPr>
          <a:xfrm>
            <a:off x="7652683" y="3330087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C94F35C-0400-409A-B3F5-7CCAD839A691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7DAE219-806B-4319-8CA9-89A0E388FA4C}"/>
              </a:ext>
            </a:extLst>
          </p:cNvPr>
          <p:cNvSpPr/>
          <p:nvPr/>
        </p:nvSpPr>
        <p:spPr>
          <a:xfrm>
            <a:off x="7504183" y="3778129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BEA0D0B-B7D9-45FB-9EB2-A757358BF787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923AA4E-7B9C-411D-ABBD-27716B8564B7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D42BFD9-27E8-44BC-B5DE-EBFB41F733D3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EFAD3B0B-1323-4970-BB63-9BC2C7D3A3E9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4BC664B-65D0-4B02-8609-10BED60FDC5B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3B1EAF5C-6C28-488D-9ED1-3D0F54F6A4FF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F717FAE9-CB16-401E-8184-F3437705FCBD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8D54A95-7043-4CC3-AF32-7C5604549651}"/>
              </a:ext>
            </a:extLst>
          </p:cNvPr>
          <p:cNvSpPr/>
          <p:nvPr/>
        </p:nvSpPr>
        <p:spPr>
          <a:xfrm>
            <a:off x="9384591" y="2998718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C1373C2-4DCB-4345-BF2A-D80AB3E1ACFD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9A2C2D5-DFC5-4EEE-9EA3-1988160B9E4D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4E723CF-521D-4A49-BF22-DC982266F434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EB4C7267-E198-4564-91FE-1668A3BCC5D3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1B43006A-0315-4039-A01F-5B5A227F8B87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CD3EF44A-49C0-4C91-AD6B-5A66DBC56061}"/>
              </a:ext>
            </a:extLst>
          </p:cNvPr>
          <p:cNvSpPr/>
          <p:nvPr/>
        </p:nvSpPr>
        <p:spPr>
          <a:xfrm>
            <a:off x="7542901" y="5920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AA7E08CD-999F-4B67-8454-1225163D740F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菱形 87">
                <a:extLst>
                  <a:ext uri="{FF2B5EF4-FFF2-40B4-BE49-F238E27FC236}">
                    <a16:creationId xmlns:a16="http://schemas.microsoft.com/office/drawing/2014/main" id="{FD43770C-D561-46D5-81AA-8C88B3D0FCB8}"/>
                  </a:ext>
                </a:extLst>
              </p:cNvPr>
              <p:cNvSpPr/>
              <p:nvPr/>
            </p:nvSpPr>
            <p:spPr>
              <a:xfrm>
                <a:off x="949143" y="351781"/>
                <a:ext cx="4691941" cy="1113313"/>
              </a:xfrm>
              <a:prstGeom prst="diamond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內的個數是否</a:t>
                </a:r>
                <a14:m>
                  <m:oMath xmlns:m="http://schemas.openxmlformats.org/officeDocument/2006/math">
                    <m:r>
                      <a:rPr lang="zh-TW" altLang="en-US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≥</m:t>
                    </m:r>
                    <m:r>
                      <m:rPr>
                        <m:nor/>
                      </m:rPr>
                      <a:rPr lang="en-US" altLang="zh-TW" sz="2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MinPts</m:t>
                    </m:r>
                  </m:oMath>
                </a14:m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8" name="菱形 87">
                <a:extLst>
                  <a:ext uri="{FF2B5EF4-FFF2-40B4-BE49-F238E27FC236}">
                    <a16:creationId xmlns:a16="http://schemas.microsoft.com/office/drawing/2014/main" id="{FD43770C-D561-46D5-81AA-8C88B3D0F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43" y="351781"/>
                <a:ext cx="4691941" cy="1113313"/>
              </a:xfrm>
              <a:prstGeom prst="diamond">
                <a:avLst/>
              </a:prstGeom>
              <a:blipFill>
                <a:blip r:embed="rId2"/>
                <a:stretch>
                  <a:fillRect b="-5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646B1E42-17E9-4AE4-9AB0-9BCC060999A8}"/>
              </a:ext>
            </a:extLst>
          </p:cNvPr>
          <p:cNvSpPr txBox="1"/>
          <p:nvPr/>
        </p:nvSpPr>
        <p:spPr>
          <a:xfrm>
            <a:off x="5384108" y="4459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cxnSp>
        <p:nvCxnSpPr>
          <p:cNvPr id="90" name="接點: 肘形 89">
            <a:extLst>
              <a:ext uri="{FF2B5EF4-FFF2-40B4-BE49-F238E27FC236}">
                <a16:creationId xmlns:a16="http://schemas.microsoft.com/office/drawing/2014/main" id="{24D8B734-46DD-4A48-AA0F-236A5A1D72FC}"/>
              </a:ext>
            </a:extLst>
          </p:cNvPr>
          <p:cNvCxnSpPr>
            <a:cxnSpLocks/>
          </p:cNvCxnSpPr>
          <p:nvPr/>
        </p:nvCxnSpPr>
        <p:spPr>
          <a:xfrm rot="5400000">
            <a:off x="522945" y="1081487"/>
            <a:ext cx="538817" cy="228398"/>
          </a:xfrm>
          <a:prstGeom prst="bentConnector3">
            <a:avLst>
              <a:gd name="adj1" fmla="val -656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C298A9C-DE51-4C29-9FA0-7FC6CA9729A6}"/>
              </a:ext>
            </a:extLst>
          </p:cNvPr>
          <p:cNvSpPr txBox="1"/>
          <p:nvPr/>
        </p:nvSpPr>
        <p:spPr>
          <a:xfrm>
            <a:off x="546131" y="3517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146A861-B8BC-4721-841F-9A6FEB2CA0A7}"/>
              </a:ext>
            </a:extLst>
          </p:cNvPr>
          <p:cNvSpPr/>
          <p:nvPr/>
        </p:nvSpPr>
        <p:spPr>
          <a:xfrm>
            <a:off x="15112" y="1479153"/>
            <a:ext cx="1554480" cy="60198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Noise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6" name="接點: 肘形 95">
            <a:extLst>
              <a:ext uri="{FF2B5EF4-FFF2-40B4-BE49-F238E27FC236}">
                <a16:creationId xmlns:a16="http://schemas.microsoft.com/office/drawing/2014/main" id="{4EC29F66-462C-4B8C-81A0-99638A5593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1738" y="1198184"/>
            <a:ext cx="934829" cy="346752"/>
          </a:xfrm>
          <a:prstGeom prst="bentConnector3">
            <a:avLst>
              <a:gd name="adj1" fmla="val 279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接點: 肘形 96">
            <a:extLst>
              <a:ext uri="{FF2B5EF4-FFF2-40B4-BE49-F238E27FC236}">
                <a16:creationId xmlns:a16="http://schemas.microsoft.com/office/drawing/2014/main" id="{14FE0247-6310-410E-89BE-5A2E75C382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32525" y="1812261"/>
            <a:ext cx="2310002" cy="597712"/>
          </a:xfrm>
          <a:prstGeom prst="bentConnector3">
            <a:avLst>
              <a:gd name="adj1" fmla="val 10016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02398267-54AA-42E3-AEA1-EA8F1C2B26A8}"/>
              </a:ext>
            </a:extLst>
          </p:cNvPr>
          <p:cNvSpPr/>
          <p:nvPr/>
        </p:nvSpPr>
        <p:spPr>
          <a:xfrm>
            <a:off x="2598380" y="2439262"/>
            <a:ext cx="1964067" cy="652733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    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Core point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00DF8F8F-A659-49E9-9F5D-67A9702BE0F0}"/>
              </a:ext>
            </a:extLst>
          </p:cNvPr>
          <p:cNvCxnSpPr>
            <a:cxnSpLocks/>
          </p:cNvCxnSpPr>
          <p:nvPr/>
        </p:nvCxnSpPr>
        <p:spPr>
          <a:xfrm>
            <a:off x="3532525" y="3132671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287F9769-EC79-4458-AB9D-DD3929A8D36B}"/>
              </a:ext>
            </a:extLst>
          </p:cNvPr>
          <p:cNvSpPr/>
          <p:nvPr/>
        </p:nvSpPr>
        <p:spPr>
          <a:xfrm>
            <a:off x="2226561" y="3498447"/>
            <a:ext cx="2694359" cy="610393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加入第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簇裡</a:t>
            </a: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5F59D05A-642B-4776-8A46-B9A9D09F6EF0}"/>
              </a:ext>
            </a:extLst>
          </p:cNvPr>
          <p:cNvCxnSpPr>
            <a:cxnSpLocks/>
          </p:cNvCxnSpPr>
          <p:nvPr/>
        </p:nvCxnSpPr>
        <p:spPr>
          <a:xfrm>
            <a:off x="3255601" y="0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>
            <a:extLst>
              <a:ext uri="{FF2B5EF4-FFF2-40B4-BE49-F238E27FC236}">
                <a16:creationId xmlns:a16="http://schemas.microsoft.com/office/drawing/2014/main" id="{8BEED470-A8F7-444C-BA49-081AE7CB0071}"/>
              </a:ext>
            </a:extLst>
          </p:cNvPr>
          <p:cNvSpPr/>
          <p:nvPr/>
        </p:nvSpPr>
        <p:spPr>
          <a:xfrm>
            <a:off x="969613" y="334488"/>
            <a:ext cx="4470757" cy="1153110"/>
          </a:xfrm>
          <a:prstGeom prst="diamon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22E71EA-A775-4C51-A494-890A8E0495B5}"/>
              </a:ext>
            </a:extLst>
          </p:cNvPr>
          <p:cNvSpPr/>
          <p:nvPr/>
        </p:nvSpPr>
        <p:spPr>
          <a:xfrm>
            <a:off x="3688040" y="2445662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4CBAD3-AC7B-4880-8E15-E7B89127D5B3}"/>
              </a:ext>
            </a:extLst>
          </p:cNvPr>
          <p:cNvGrpSpPr/>
          <p:nvPr/>
        </p:nvGrpSpPr>
        <p:grpSpPr>
          <a:xfrm>
            <a:off x="8344045" y="1925194"/>
            <a:ext cx="2397960" cy="2358163"/>
            <a:chOff x="8266850" y="1930875"/>
            <a:chExt cx="2397960" cy="2358163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721D2B6B-376E-489C-9457-A851BFDC3747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BC96C63C-A6D0-42AB-8861-EFBC8EB786C3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9744790C-7AC3-4E3B-9EA1-13332023C9C9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FB8B7FBF-B19D-46A4-A970-E76484642E0A}"/>
                </a:ext>
              </a:extLst>
            </p:cNvPr>
            <p:cNvSpPr/>
            <p:nvPr/>
          </p:nvSpPr>
          <p:spPr>
            <a:xfrm>
              <a:off x="9102648" y="400394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561AB4C1-0095-452B-92D7-C830A7508319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B8B240D1-58BC-4EFE-AC0B-4BA39032C514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DBE660C0-68C3-4F24-A9A1-4219F2CD30D2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F4321EE6-4040-4D44-BFFE-5C8D8439AEC3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2C72D198-7E77-43FA-ADDB-7CE929617DD4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C95A3F3F-783D-41BF-9329-560C0ABE312E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6D226F49-F354-4B08-8726-CE546FBE5211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9E836A75-6586-4921-B0E5-281EBFD4F220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6409A86C-364E-4AAA-8B3D-1481815E5CBE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C586C46A-5CFD-4A12-B92A-826877D0A565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4A29A4D-6992-4E95-AC51-34CB815EF2C2}"/>
              </a:ext>
            </a:extLst>
          </p:cNvPr>
          <p:cNvGrpSpPr/>
          <p:nvPr/>
        </p:nvGrpSpPr>
        <p:grpSpPr>
          <a:xfrm>
            <a:off x="3528675" y="877148"/>
            <a:ext cx="2347876" cy="1553637"/>
            <a:chOff x="2306885" y="1893438"/>
            <a:chExt cx="2347876" cy="1553637"/>
          </a:xfrm>
        </p:grpSpPr>
        <p:cxnSp>
          <p:nvCxnSpPr>
            <p:cNvPr id="87" name="接點: 肘形 86">
              <a:extLst>
                <a:ext uri="{FF2B5EF4-FFF2-40B4-BE49-F238E27FC236}">
                  <a16:creationId xmlns:a16="http://schemas.microsoft.com/office/drawing/2014/main" id="{3FD6A3DB-6FCF-4A33-870F-954B5633B3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06885" y="2838243"/>
              <a:ext cx="2347876" cy="608832"/>
            </a:xfrm>
            <a:prstGeom prst="bentConnector3">
              <a:avLst>
                <a:gd name="adj1" fmla="val 99899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接點: 肘形 91">
              <a:extLst>
                <a:ext uri="{FF2B5EF4-FFF2-40B4-BE49-F238E27FC236}">
                  <a16:creationId xmlns:a16="http://schemas.microsoft.com/office/drawing/2014/main" id="{00A09797-5AA9-408D-B1FE-155C2531A3B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52195" y="2169284"/>
              <a:ext cx="939633" cy="387942"/>
            </a:xfrm>
            <a:prstGeom prst="bentConnector3">
              <a:avLst>
                <a:gd name="adj1" fmla="val 4384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222FC36-0524-4CD7-A8A7-02D115903D06}"/>
              </a:ext>
            </a:extLst>
          </p:cNvPr>
          <p:cNvSpPr/>
          <p:nvPr/>
        </p:nvSpPr>
        <p:spPr>
          <a:xfrm>
            <a:off x="2581275" y="2409974"/>
            <a:ext cx="1981175" cy="6820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1ECFF75-6C3B-4EF8-A298-2BD52D8E3217}"/>
              </a:ext>
            </a:extLst>
          </p:cNvPr>
          <p:cNvSpPr/>
          <p:nvPr/>
        </p:nvSpPr>
        <p:spPr>
          <a:xfrm>
            <a:off x="2226561" y="3463184"/>
            <a:ext cx="2694328" cy="6527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BAB1141-EDE5-4B96-89D5-C52E514E0ED7}"/>
                  </a:ext>
                </a:extLst>
              </p:cNvPr>
              <p:cNvSpPr txBox="1"/>
              <p:nvPr/>
            </p:nvSpPr>
            <p:spPr>
              <a:xfrm>
                <a:off x="9672603" y="2956667"/>
                <a:ext cx="382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dirty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4800" b="1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BAB1141-EDE5-4B96-89D5-C52E514E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603" y="2956667"/>
                <a:ext cx="382587" cy="523220"/>
              </a:xfrm>
              <a:prstGeom prst="rect">
                <a:avLst/>
              </a:prstGeom>
              <a:blipFill>
                <a:blip r:embed="rId3"/>
                <a:stretch>
                  <a:fillRect r="-19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4" name="表格 93">
            <a:extLst>
              <a:ext uri="{FF2B5EF4-FFF2-40B4-BE49-F238E27FC236}">
                <a16:creationId xmlns:a16="http://schemas.microsoft.com/office/drawing/2014/main" id="{9635D26B-C5E2-41F5-9634-F18F1305B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147103"/>
              </p:ext>
            </p:extLst>
          </p:nvPr>
        </p:nvGraphicFramePr>
        <p:xfrm>
          <a:off x="6781575" y="5022422"/>
          <a:ext cx="3549016" cy="864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993">
                  <a:extLst>
                    <a:ext uri="{9D8B030D-6E8A-4147-A177-3AD203B41FA5}">
                      <a16:colId xmlns:a16="http://schemas.microsoft.com/office/drawing/2014/main" val="2235747625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793566882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3334015833"/>
                    </a:ext>
                  </a:extLst>
                </a:gridCol>
              </a:tblGrid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是否有造訪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89379"/>
                  </a:ext>
                </a:extLst>
              </a:tr>
              <a:tr h="486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24.0939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120.497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075025"/>
                  </a:ext>
                </a:extLst>
              </a:tr>
            </a:tbl>
          </a:graphicData>
        </a:graphic>
      </p:graphicFrame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186A2649-695E-4AA8-9E53-F24C0DA3729D}"/>
              </a:ext>
            </a:extLst>
          </p:cNvPr>
          <p:cNvCxnSpPr>
            <a:cxnSpLocks/>
          </p:cNvCxnSpPr>
          <p:nvPr/>
        </p:nvCxnSpPr>
        <p:spPr>
          <a:xfrm>
            <a:off x="3528675" y="4131833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橢圓 106">
            <a:extLst>
              <a:ext uri="{FF2B5EF4-FFF2-40B4-BE49-F238E27FC236}">
                <a16:creationId xmlns:a16="http://schemas.microsoft.com/office/drawing/2014/main" id="{EE43E145-ECE5-4528-ABBD-8CD4C39960C7}"/>
              </a:ext>
            </a:extLst>
          </p:cNvPr>
          <p:cNvSpPr/>
          <p:nvPr/>
        </p:nvSpPr>
        <p:spPr>
          <a:xfrm>
            <a:off x="6258847" y="5978212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6" name="表格 115">
            <a:extLst>
              <a:ext uri="{FF2B5EF4-FFF2-40B4-BE49-F238E27FC236}">
                <a16:creationId xmlns:a16="http://schemas.microsoft.com/office/drawing/2014/main" id="{B6C7EB1E-19C4-4179-89A7-80D99CDE1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563899"/>
              </p:ext>
            </p:extLst>
          </p:nvPr>
        </p:nvGraphicFramePr>
        <p:xfrm>
          <a:off x="6774144" y="5877415"/>
          <a:ext cx="3555430" cy="486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37">
                  <a:extLst>
                    <a:ext uri="{9D8B030D-6E8A-4147-A177-3AD203B41FA5}">
                      <a16:colId xmlns:a16="http://schemas.microsoft.com/office/drawing/2014/main" val="2749785255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994731604"/>
                    </a:ext>
                  </a:extLst>
                </a:gridCol>
                <a:gridCol w="1383506">
                  <a:extLst>
                    <a:ext uri="{9D8B030D-6E8A-4147-A177-3AD203B41FA5}">
                      <a16:colId xmlns:a16="http://schemas.microsoft.com/office/drawing/2014/main" val="3972885187"/>
                    </a:ext>
                  </a:extLst>
                </a:gridCol>
              </a:tblGrid>
              <a:tr h="486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24.0856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47733"/>
                  </a:ext>
                </a:extLst>
              </a:tr>
            </a:tbl>
          </a:graphicData>
        </a:graphic>
      </p:graphicFrame>
      <p:sp>
        <p:nvSpPr>
          <p:cNvPr id="117" name="橢圓 116">
            <a:extLst>
              <a:ext uri="{FF2B5EF4-FFF2-40B4-BE49-F238E27FC236}">
                <a16:creationId xmlns:a16="http://schemas.microsoft.com/office/drawing/2014/main" id="{85475FB3-4AA2-4DD9-B36F-D6885395F1F1}"/>
              </a:ext>
            </a:extLst>
          </p:cNvPr>
          <p:cNvSpPr/>
          <p:nvPr/>
        </p:nvSpPr>
        <p:spPr>
          <a:xfrm>
            <a:off x="6270417" y="5456671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B88D8488-69C4-4521-8BC3-728E9EF30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6913397"/>
                  </p:ext>
                </p:extLst>
              </p:nvPr>
            </p:nvGraphicFramePr>
            <p:xfrm>
              <a:off x="10421706" y="5022422"/>
              <a:ext cx="1141098" cy="13361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1098">
                      <a:extLst>
                        <a:ext uri="{9D8B030D-6E8A-4147-A177-3AD203B41FA5}">
                          <a16:colId xmlns:a16="http://schemas.microsoft.com/office/drawing/2014/main" val="3560551989"/>
                        </a:ext>
                      </a:extLst>
                    </a:gridCol>
                  </a:tblGrid>
                  <a:tr h="3738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所屬簇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133158"/>
                      </a:ext>
                    </a:extLst>
                  </a:tr>
                  <a:tr h="4811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dirty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zh-TW" sz="1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351172"/>
                      </a:ext>
                    </a:extLst>
                  </a:tr>
                  <a:tr h="48117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8553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B88D8488-69C4-4521-8BC3-728E9EF30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6913397"/>
                  </p:ext>
                </p:extLst>
              </p:nvPr>
            </p:nvGraphicFramePr>
            <p:xfrm>
              <a:off x="10421706" y="5022422"/>
              <a:ext cx="1141098" cy="13361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1098">
                      <a:extLst>
                        <a:ext uri="{9D8B030D-6E8A-4147-A177-3AD203B41FA5}">
                          <a16:colId xmlns:a16="http://schemas.microsoft.com/office/drawing/2014/main" val="3560551989"/>
                        </a:ext>
                      </a:extLst>
                    </a:gridCol>
                  </a:tblGrid>
                  <a:tr h="3738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所屬簇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133158"/>
                      </a:ext>
                    </a:extLst>
                  </a:tr>
                  <a:tr h="48117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32" t="-84810" r="-1064" b="-103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7351172"/>
                      </a:ext>
                    </a:extLst>
                  </a:tr>
                  <a:tr h="48117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8553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3" name="橢圓 92">
            <a:extLst>
              <a:ext uri="{FF2B5EF4-FFF2-40B4-BE49-F238E27FC236}">
                <a16:creationId xmlns:a16="http://schemas.microsoft.com/office/drawing/2014/main" id="{3D571A05-3C1F-4C89-B1E6-45BA909E726D}"/>
              </a:ext>
            </a:extLst>
          </p:cNvPr>
          <p:cNvSpPr/>
          <p:nvPr/>
        </p:nvSpPr>
        <p:spPr>
          <a:xfrm>
            <a:off x="6340507" y="297405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>
            <a:extLst>
              <a:ext uri="{FF2B5EF4-FFF2-40B4-BE49-F238E27FC236}">
                <a16:creationId xmlns:a16="http://schemas.microsoft.com/office/drawing/2014/main" id="{C1913500-176C-4253-8BB3-40E6D7F6F4A4}"/>
              </a:ext>
            </a:extLst>
          </p:cNvPr>
          <p:cNvSpPr/>
          <p:nvPr/>
        </p:nvSpPr>
        <p:spPr>
          <a:xfrm>
            <a:off x="6037973" y="33010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5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" grpId="0" animBg="1"/>
      <p:bldP spid="25" grpId="0" animBg="1"/>
      <p:bldP spid="26" grpId="0" animBg="1"/>
      <p:bldP spid="2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852AD847-08B0-47BF-B764-DC1D47DC99EC}"/>
              </a:ext>
            </a:extLst>
          </p:cNvPr>
          <p:cNvCxnSpPr>
            <a:cxnSpLocks/>
          </p:cNvCxnSpPr>
          <p:nvPr/>
        </p:nvCxnSpPr>
        <p:spPr>
          <a:xfrm>
            <a:off x="3352800" y="73412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A491DF8-7B5F-4939-9B09-2F10F31EEE3A}"/>
                  </a:ext>
                </a:extLst>
              </p:cNvPr>
              <p:cNvSpPr/>
              <p:nvPr/>
            </p:nvSpPr>
            <p:spPr>
              <a:xfrm>
                <a:off x="2005620" y="123734"/>
                <a:ext cx="2694359" cy="610393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隨機選擇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裡的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A491DF8-7B5F-4939-9B09-2F10F31EE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20" y="123734"/>
                <a:ext cx="2694359" cy="610393"/>
              </a:xfrm>
              <a:prstGeom prst="rect">
                <a:avLst/>
              </a:prstGeom>
              <a:blipFill>
                <a:blip r:embed="rId2"/>
                <a:stretch>
                  <a:fillRect l="-679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756A02C2-8621-49FB-A269-D2D25246BCF6}"/>
                  </a:ext>
                </a:extLst>
              </p:cNvPr>
              <p:cNvSpPr/>
              <p:nvPr/>
            </p:nvSpPr>
            <p:spPr>
              <a:xfrm>
                <a:off x="1681682" y="1068614"/>
                <a:ext cx="3342235" cy="98185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判斷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是否被造訪</a:t>
                </a:r>
              </a:p>
            </p:txBody>
          </p:sp>
        </mc:Choice>
        <mc:Fallback xmlns="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756A02C2-8621-49FB-A269-D2D25246B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82" y="1068614"/>
                <a:ext cx="3342235" cy="981859"/>
              </a:xfrm>
              <a:prstGeom prst="diamond">
                <a:avLst/>
              </a:prstGeom>
              <a:blipFill>
                <a:blip r:embed="rId3"/>
                <a:stretch>
                  <a:fillRect b="-68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A53BFFD1-CBAF-4DFB-9EAD-7D3C3B324168}"/>
              </a:ext>
            </a:extLst>
          </p:cNvPr>
          <p:cNvSpPr txBox="1"/>
          <p:nvPr/>
        </p:nvSpPr>
        <p:spPr>
          <a:xfrm>
            <a:off x="4987240" y="1068614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No</a:t>
            </a:r>
            <a:endParaRPr lang="zh-TW" altLang="en-US" sz="2400" dirty="0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BD9EF34F-09CC-4A75-8BF8-6FBAFAC957AF}"/>
              </a:ext>
            </a:extLst>
          </p:cNvPr>
          <p:cNvCxnSpPr>
            <a:cxnSpLocks/>
          </p:cNvCxnSpPr>
          <p:nvPr/>
        </p:nvCxnSpPr>
        <p:spPr>
          <a:xfrm rot="10800000">
            <a:off x="920680" y="517236"/>
            <a:ext cx="822700" cy="1042308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D85CC60-B58E-4EFA-99BC-4D71997C7C34}"/>
              </a:ext>
            </a:extLst>
          </p:cNvPr>
          <p:cNvCxnSpPr/>
          <p:nvPr/>
        </p:nvCxnSpPr>
        <p:spPr>
          <a:xfrm>
            <a:off x="886691" y="517236"/>
            <a:ext cx="1118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A019618-E882-498E-A3DB-78C027831D8B}"/>
              </a:ext>
            </a:extLst>
          </p:cNvPr>
          <p:cNvSpPr txBox="1"/>
          <p:nvPr/>
        </p:nvSpPr>
        <p:spPr>
          <a:xfrm>
            <a:off x="1190029" y="1142735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F94277-2F83-4BC3-B58F-1774BDA5C2F4}"/>
                  </a:ext>
                </a:extLst>
              </p:cNvPr>
              <p:cNvSpPr/>
              <p:nvPr/>
            </p:nvSpPr>
            <p:spPr>
              <a:xfrm>
                <a:off x="2010160" y="2683632"/>
                <a:ext cx="2694359" cy="610393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為已造訪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F94277-2F83-4BC3-B58F-1774BDA5C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160" y="2683632"/>
                <a:ext cx="2694359" cy="610393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B3BDC13C-BF2F-4E96-983B-FA94259D087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23917" y="1559544"/>
            <a:ext cx="642285" cy="752326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F838E9E-FCC5-4DE7-B011-90FBFA7910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57340" y="2311870"/>
            <a:ext cx="2342420" cy="371762"/>
          </a:xfrm>
          <a:prstGeom prst="bentConnector3">
            <a:avLst>
              <a:gd name="adj1" fmla="val 9993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EBFFE96-3C0D-4D18-8DFD-0D94F8DFA4C8}"/>
              </a:ext>
            </a:extLst>
          </p:cNvPr>
          <p:cNvCxnSpPr>
            <a:cxnSpLocks/>
          </p:cNvCxnSpPr>
          <p:nvPr/>
        </p:nvCxnSpPr>
        <p:spPr>
          <a:xfrm>
            <a:off x="3352799" y="3294025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0BA448C-3BE3-42B7-BCE1-97EE65DBD387}"/>
                  </a:ext>
                </a:extLst>
              </p:cNvPr>
              <p:cNvSpPr/>
              <p:nvPr/>
            </p:nvSpPr>
            <p:spPr>
              <a:xfrm>
                <a:off x="1355088" y="3628512"/>
                <a:ext cx="4137833" cy="105127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eps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範圍內的點數以及</a:t>
                </a: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儲存範圍內的點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為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0BA448C-3BE3-42B7-BCE1-97EE65DBD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088" y="3628512"/>
                <a:ext cx="4137833" cy="1051279"/>
              </a:xfrm>
              <a:prstGeom prst="rect">
                <a:avLst/>
              </a:prstGeom>
              <a:blipFill>
                <a:blip r:embed="rId5"/>
                <a:stretch>
                  <a:fillRect l="-1031" t="-10405" r="-1031" b="-20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2A5B7B0-2D12-48C0-8700-8895CCB6CF03}"/>
              </a:ext>
            </a:extLst>
          </p:cNvPr>
          <p:cNvCxnSpPr>
            <a:cxnSpLocks/>
          </p:cNvCxnSpPr>
          <p:nvPr/>
        </p:nvCxnSpPr>
        <p:spPr>
          <a:xfrm>
            <a:off x="3352799" y="4679791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菱形 34">
                <a:extLst>
                  <a:ext uri="{FF2B5EF4-FFF2-40B4-BE49-F238E27FC236}">
                    <a16:creationId xmlns:a16="http://schemas.microsoft.com/office/drawing/2014/main" id="{D0DC2FAB-7D53-4A56-B353-C296D384C90C}"/>
                  </a:ext>
                </a:extLst>
              </p:cNvPr>
              <p:cNvSpPr/>
              <p:nvPr/>
            </p:nvSpPr>
            <p:spPr>
              <a:xfrm>
                <a:off x="1135317" y="5010560"/>
                <a:ext cx="4434965" cy="1113313"/>
              </a:xfrm>
              <a:prstGeom prst="diamond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範圍內點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個數是否</a:t>
                </a:r>
                <a14:m>
                  <m:oMath xmlns:m="http://schemas.openxmlformats.org/officeDocument/2006/math">
                    <m:r>
                      <a:rPr lang="zh-TW" altLang="en-US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≥</m:t>
                    </m:r>
                    <m:r>
                      <m:rPr>
                        <m:nor/>
                      </m:rPr>
                      <a:rPr lang="en-US" altLang="zh-TW" sz="2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MinPts</m:t>
                    </m:r>
                  </m:oMath>
                </a14:m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5" name="菱形 34">
                <a:extLst>
                  <a:ext uri="{FF2B5EF4-FFF2-40B4-BE49-F238E27FC236}">
                    <a16:creationId xmlns:a16="http://schemas.microsoft.com/office/drawing/2014/main" id="{D0DC2FAB-7D53-4A56-B353-C296D384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17" y="5010560"/>
                <a:ext cx="4434965" cy="1113313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40AE041E-6E61-4619-B283-DB57BC2BC7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48087" y="5761882"/>
            <a:ext cx="760223" cy="346750"/>
          </a:xfrm>
          <a:prstGeom prst="bentConnector3">
            <a:avLst>
              <a:gd name="adj1" fmla="val 322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37D49260-B9E0-4532-8131-1AAAA0F89D10}"/>
              </a:ext>
            </a:extLst>
          </p:cNvPr>
          <p:cNvCxnSpPr>
            <a:cxnSpLocks/>
          </p:cNvCxnSpPr>
          <p:nvPr/>
        </p:nvCxnSpPr>
        <p:spPr>
          <a:xfrm rot="5400000">
            <a:off x="814267" y="5634468"/>
            <a:ext cx="388301" cy="253798"/>
          </a:xfrm>
          <a:prstGeom prst="bentConnector3">
            <a:avLst>
              <a:gd name="adj1" fmla="val -233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F5BFE6A-4B39-4E7A-84B7-325BADF365DE}"/>
              </a:ext>
            </a:extLst>
          </p:cNvPr>
          <p:cNvSpPr txBox="1"/>
          <p:nvPr/>
        </p:nvSpPr>
        <p:spPr>
          <a:xfrm>
            <a:off x="742976" y="501921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DC2F8A1-C05A-4AF8-B44D-7E840E42FFF8}"/>
              </a:ext>
            </a:extLst>
          </p:cNvPr>
          <p:cNvSpPr txBox="1"/>
          <p:nvPr/>
        </p:nvSpPr>
        <p:spPr>
          <a:xfrm>
            <a:off x="5513297" y="5067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D64FBC13-8EC0-4B1B-8C2E-307EB645D2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24004" y="6302666"/>
            <a:ext cx="2415668" cy="555334"/>
          </a:xfrm>
          <a:prstGeom prst="bentConnector3">
            <a:avLst>
              <a:gd name="adj1" fmla="val 9994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FEC4982D-DF2D-48AE-BF7D-7DD39C5EDE03}"/>
              </a:ext>
            </a:extLst>
          </p:cNvPr>
          <p:cNvSpPr/>
          <p:nvPr/>
        </p:nvSpPr>
        <p:spPr>
          <a:xfrm>
            <a:off x="104278" y="6045553"/>
            <a:ext cx="1554480" cy="60198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不做動作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8ECF326-A797-48C6-A07F-22389DF7B0AC}"/>
              </a:ext>
            </a:extLst>
          </p:cNvPr>
          <p:cNvGrpSpPr/>
          <p:nvPr/>
        </p:nvGrpSpPr>
        <p:grpSpPr>
          <a:xfrm>
            <a:off x="8347130" y="1938754"/>
            <a:ext cx="2397960" cy="2221557"/>
            <a:chOff x="8266850" y="1930875"/>
            <a:chExt cx="2397960" cy="2221557"/>
          </a:xfrm>
          <a:solidFill>
            <a:schemeClr val="accent1"/>
          </a:solidFill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807DB531-FBD5-4346-8A8E-666188ADBBAE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8B5C9AC9-4B52-4984-834E-85D2A0C3A6E9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189A11D8-1A9A-4E4D-9EDD-2C20D9870B7D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0A12C17-7EE6-4522-8C4B-3714DBDF1129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CFA245C5-538D-429B-876A-3B1E1A096F0A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87984833-34D9-4BFB-BC46-C33709BA4120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6EB70976-4381-431B-B85C-C9F4DE74657C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CED3EB4C-566B-4679-9F79-8A664662B47E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ABD67C74-A21F-4CF9-A8F9-AEA488D1F983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9C59B13E-5031-44EA-AA96-D7F445B73293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F1EECCD2-BF04-4C44-B55C-F391C202B78E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CA8A89F1-F162-4138-A334-FE2875C7AEEB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F6912239-579E-443F-8B8D-618CA4735291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橢圓 47">
            <a:extLst>
              <a:ext uri="{FF2B5EF4-FFF2-40B4-BE49-F238E27FC236}">
                <a16:creationId xmlns:a16="http://schemas.microsoft.com/office/drawing/2014/main" id="{ECD1C566-C3E3-45EA-9868-413B28771617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10D13383-5821-4AE9-A778-03DF997CE3EC}"/>
              </a:ext>
            </a:extLst>
          </p:cNvPr>
          <p:cNvSpPr/>
          <p:nvPr/>
        </p:nvSpPr>
        <p:spPr>
          <a:xfrm>
            <a:off x="8076221" y="3686516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CA03C5E0-2FD3-4AA6-B243-3CE11B55A2C5}"/>
              </a:ext>
            </a:extLst>
          </p:cNvPr>
          <p:cNvSpPr/>
          <p:nvPr/>
        </p:nvSpPr>
        <p:spPr>
          <a:xfrm>
            <a:off x="7652683" y="3330087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9FE6F50-763E-4D2F-96EE-E14BFA35CCEB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24529B63-C457-469E-B5E3-3F1A47E875B9}"/>
              </a:ext>
            </a:extLst>
          </p:cNvPr>
          <p:cNvSpPr/>
          <p:nvPr/>
        </p:nvSpPr>
        <p:spPr>
          <a:xfrm>
            <a:off x="7504183" y="3778129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47E3051-9559-4B98-8DE5-C125E0895055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38BC221-A986-491F-96C0-33C7C27A3D9B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8191D44-0A5B-4892-B7EE-B8FA23939AFC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875C4D8E-736C-4C1A-9D52-ABE8532F70AE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4941A911-B912-4BAA-8D1F-BA5482AB8DA4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DFD74DA-7160-4D06-BB5D-9379DC431D35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83E24CB-A015-4FAF-98C2-026C53822589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3732DAF1-B947-4CAD-9259-82B30BEC472E}"/>
              </a:ext>
            </a:extLst>
          </p:cNvPr>
          <p:cNvSpPr/>
          <p:nvPr/>
        </p:nvSpPr>
        <p:spPr>
          <a:xfrm>
            <a:off x="9384591" y="2998718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88EFFA8F-4866-4697-AC7C-421F4319FF99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9ECF6547-ABC1-43B5-A02C-A83F43A6D2CD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9599B879-6353-46A8-96D9-4AAF35003DB0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D242AFE-34D0-4B35-94AD-C71838764E4D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4FFFD83C-C661-4241-AAD4-7D814BF080A5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D42D63E5-D5E5-49F3-B721-8EFF65E94D30}"/>
              </a:ext>
            </a:extLst>
          </p:cNvPr>
          <p:cNvSpPr/>
          <p:nvPr/>
        </p:nvSpPr>
        <p:spPr>
          <a:xfrm>
            <a:off x="7542901" y="5920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851047C-92F7-46B0-986E-3B0801BB2FDA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0122C729-8198-4D8B-93A6-9592A895667E}"/>
              </a:ext>
            </a:extLst>
          </p:cNvPr>
          <p:cNvGrpSpPr/>
          <p:nvPr/>
        </p:nvGrpSpPr>
        <p:grpSpPr>
          <a:xfrm>
            <a:off x="8344045" y="1927385"/>
            <a:ext cx="2397960" cy="2350721"/>
            <a:chOff x="8266850" y="1930875"/>
            <a:chExt cx="2397960" cy="2350721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D0CCFEC8-5BD5-4CFD-89C7-EEE92BE0BC4A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3A281FC8-A92E-4B05-A022-53AB185F6434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D3AF6599-F438-4303-923C-769AB55C503F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21155E0B-12C7-4DC6-BFB1-E9523EAA67E2}"/>
                </a:ext>
              </a:extLst>
            </p:cNvPr>
            <p:cNvSpPr/>
            <p:nvPr/>
          </p:nvSpPr>
          <p:spPr>
            <a:xfrm>
              <a:off x="8738388" y="3996503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4F72F50E-6CD2-435B-97AA-2F916A195D2A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512FA318-C981-4ADE-B5D3-14DA7150CBFD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84538121-2C15-4855-87DF-11A60A55D1A8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7B4C492B-AF2A-4F5E-80E4-4E8434749FF6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5D96ECEF-C1B1-4C1B-BECF-8C5ACCA86C56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78436316-F12E-467A-8C6C-EFDA23EAECA8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734951D2-034D-434C-92BD-324E58B2B0A1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48D725BF-A8D8-41EC-ADC4-8578C8CE2886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80748DF3-0C4D-4966-A838-480F46FB6FD9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67E9724D-00D7-464F-9750-AC6FAFBE9641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4" name="橢圓 83">
            <a:extLst>
              <a:ext uri="{FF2B5EF4-FFF2-40B4-BE49-F238E27FC236}">
                <a16:creationId xmlns:a16="http://schemas.microsoft.com/office/drawing/2014/main" id="{A6BCF066-D3C3-4538-A760-1F921223909F}"/>
              </a:ext>
            </a:extLst>
          </p:cNvPr>
          <p:cNvSpPr/>
          <p:nvPr/>
        </p:nvSpPr>
        <p:spPr>
          <a:xfrm>
            <a:off x="4198281" y="4394698"/>
            <a:ext cx="320299" cy="2850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ADC552EE-B863-4B5B-807D-53F477A09922}"/>
              </a:ext>
            </a:extLst>
          </p:cNvPr>
          <p:cNvSpPr/>
          <p:nvPr/>
        </p:nvSpPr>
        <p:spPr>
          <a:xfrm>
            <a:off x="10435708" y="3593025"/>
            <a:ext cx="320299" cy="2850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22BBD84-7C92-483E-AC92-98DCE2D830C5}"/>
              </a:ext>
            </a:extLst>
          </p:cNvPr>
          <p:cNvSpPr/>
          <p:nvPr/>
        </p:nvSpPr>
        <p:spPr>
          <a:xfrm>
            <a:off x="1330036" y="3571861"/>
            <a:ext cx="4174346" cy="1113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7BD409F9-EBAC-4A1F-99E5-043B34A61551}"/>
              </a:ext>
            </a:extLst>
          </p:cNvPr>
          <p:cNvCxnSpPr>
            <a:cxnSpLocks/>
            <a:endCxn id="87" idx="6"/>
          </p:cNvCxnSpPr>
          <p:nvPr/>
        </p:nvCxnSpPr>
        <p:spPr>
          <a:xfrm>
            <a:off x="10715002" y="3737707"/>
            <a:ext cx="1341205" cy="1057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形: 空心 86">
            <a:extLst>
              <a:ext uri="{FF2B5EF4-FFF2-40B4-BE49-F238E27FC236}">
                <a16:creationId xmlns:a16="http://schemas.microsoft.com/office/drawing/2014/main" id="{5288E8D2-A5BC-443A-A06A-5C51C8844921}"/>
              </a:ext>
            </a:extLst>
          </p:cNvPr>
          <p:cNvSpPr/>
          <p:nvPr/>
        </p:nvSpPr>
        <p:spPr>
          <a:xfrm>
            <a:off x="9228477" y="2380063"/>
            <a:ext cx="2827730" cy="2736427"/>
          </a:xfrm>
          <a:prstGeom prst="donut">
            <a:avLst>
              <a:gd name="adj" fmla="val 1744"/>
            </a:avLst>
          </a:prstGeom>
          <a:solidFill>
            <a:srgbClr val="AB0E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2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6ADC2B-699C-4EE1-AB38-D1ED2839951F}"/>
                  </a:ext>
                </a:extLst>
              </p:cNvPr>
              <p:cNvSpPr/>
              <p:nvPr/>
            </p:nvSpPr>
            <p:spPr>
              <a:xfrm>
                <a:off x="2386212" y="1101458"/>
                <a:ext cx="1950720" cy="610393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N=N+ N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6ADC2B-699C-4EE1-AB38-D1ED28399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12" y="1101458"/>
                <a:ext cx="1950720" cy="610393"/>
              </a:xfrm>
              <a:prstGeom prst="rect">
                <a:avLst/>
              </a:prstGeom>
              <a:blipFill>
                <a:blip r:embed="rId2"/>
                <a:stretch>
                  <a:fillRect b="-1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E2AAABA-10DE-49C0-AAC2-395FD166CF8B}"/>
              </a:ext>
            </a:extLst>
          </p:cNvPr>
          <p:cNvCxnSpPr>
            <a:cxnSpLocks/>
          </p:cNvCxnSpPr>
          <p:nvPr/>
        </p:nvCxnSpPr>
        <p:spPr>
          <a:xfrm>
            <a:off x="3361572" y="1711851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65300138-5C18-41F6-8E25-B23EEC33A023}"/>
                  </a:ext>
                </a:extLst>
              </p:cNvPr>
              <p:cNvSpPr/>
              <p:nvPr/>
            </p:nvSpPr>
            <p:spPr>
              <a:xfrm>
                <a:off x="1554998" y="2046338"/>
                <a:ext cx="3613146" cy="141390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判斷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裡的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是否都有所屬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65300138-5C18-41F6-8E25-B23EEC33A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998" y="2046338"/>
                <a:ext cx="3613146" cy="1413909"/>
              </a:xfrm>
              <a:prstGeom prst="diamond">
                <a:avLst/>
              </a:prstGeom>
              <a:blipFill>
                <a:blip r:embed="rId3"/>
                <a:stretch>
                  <a:fillRect b="-21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288E546-8295-4E7C-9415-62771D2C70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38904" y="2845843"/>
            <a:ext cx="566459" cy="269878"/>
          </a:xfrm>
          <a:prstGeom prst="bentConnector3">
            <a:avLst>
              <a:gd name="adj1" fmla="val 740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0119E8D6-407E-4C4A-AF93-7831B61D8372}"/>
              </a:ext>
            </a:extLst>
          </p:cNvPr>
          <p:cNvCxnSpPr>
            <a:cxnSpLocks/>
          </p:cNvCxnSpPr>
          <p:nvPr/>
        </p:nvCxnSpPr>
        <p:spPr>
          <a:xfrm rot="5400000">
            <a:off x="1155969" y="2833235"/>
            <a:ext cx="477383" cy="269876"/>
          </a:xfrm>
          <a:prstGeom prst="bentConnector3">
            <a:avLst>
              <a:gd name="adj1" fmla="val 610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9CBA2CD-C12D-4618-AF0A-122853CCD754}"/>
              </a:ext>
            </a:extLst>
          </p:cNvPr>
          <p:cNvSpPr/>
          <p:nvPr/>
        </p:nvSpPr>
        <p:spPr>
          <a:xfrm>
            <a:off x="227793" y="3206865"/>
            <a:ext cx="1950720" cy="610393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加入到分類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9F73AF-6680-4271-A005-A7C1A3EFA25F}"/>
              </a:ext>
            </a:extLst>
          </p:cNvPr>
          <p:cNvSpPr/>
          <p:nvPr/>
        </p:nvSpPr>
        <p:spPr>
          <a:xfrm>
            <a:off x="4481713" y="3287676"/>
            <a:ext cx="2154196" cy="610393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繼續找下一簇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1AD273B9-197F-42ED-BD86-197CD9308CA6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21D0770-E7DF-4782-A033-3A316F50D1E9}"/>
              </a:ext>
            </a:extLst>
          </p:cNvPr>
          <p:cNvSpPr/>
          <p:nvPr/>
        </p:nvSpPr>
        <p:spPr>
          <a:xfrm>
            <a:off x="8076221" y="3686516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991001D-5AA4-42A4-986F-5186988BF209}"/>
              </a:ext>
            </a:extLst>
          </p:cNvPr>
          <p:cNvSpPr/>
          <p:nvPr/>
        </p:nvSpPr>
        <p:spPr>
          <a:xfrm>
            <a:off x="7652683" y="3330087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F6D1E545-D532-4B60-A462-7B5A588346DA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4147A11-B1EF-459F-B31D-BC964DD90B34}"/>
              </a:ext>
            </a:extLst>
          </p:cNvPr>
          <p:cNvSpPr/>
          <p:nvPr/>
        </p:nvSpPr>
        <p:spPr>
          <a:xfrm>
            <a:off x="7504183" y="3778129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FC1192-61B1-45FC-A891-80B51A7296E3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43BFA3A0-8DC4-487E-880D-57D40F485A4D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1F40127-0C84-47B3-97BE-AC05B0927969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ADEFDE76-1D26-4D94-A44F-8C09B25810DA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7039087-B2DC-41CE-999F-CF44325C55EA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DC8B2302-9B46-40E9-823E-D73654B40035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A65BA22-A5A6-4562-9C53-75C4D00B1A8D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BECAB8C0-8479-4EB9-9EAA-8900ED06C981}"/>
              </a:ext>
            </a:extLst>
          </p:cNvPr>
          <p:cNvSpPr/>
          <p:nvPr/>
        </p:nvSpPr>
        <p:spPr>
          <a:xfrm>
            <a:off x="9384591" y="2998718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68BE213-F098-4084-922B-61A9C1109743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F305685C-7C24-4029-B0B4-1BF494838B06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FC0FD113-C094-4625-90E5-67DC11EFCDB1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9263628-8A79-4469-857B-0E40958F6F05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A630B3EA-4F0C-4B92-8E47-CF6193DC203F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07D81389-82F7-431D-B252-BBF7284CE6A0}"/>
              </a:ext>
            </a:extLst>
          </p:cNvPr>
          <p:cNvSpPr/>
          <p:nvPr/>
        </p:nvSpPr>
        <p:spPr>
          <a:xfrm>
            <a:off x="7542901" y="5920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F64C433-5814-4679-9525-9B686906FD12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1C72E68D-5618-47E3-82D3-1DE113C8C021}"/>
              </a:ext>
            </a:extLst>
          </p:cNvPr>
          <p:cNvSpPr/>
          <p:nvPr/>
        </p:nvSpPr>
        <p:spPr>
          <a:xfrm>
            <a:off x="8966483" y="329722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ADD50426-6CAB-42D9-BC5B-EBAFC31B3919}"/>
              </a:ext>
            </a:extLst>
          </p:cNvPr>
          <p:cNvSpPr/>
          <p:nvPr/>
        </p:nvSpPr>
        <p:spPr>
          <a:xfrm>
            <a:off x="10104054" y="221069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E66FADB7-EF88-4EF0-A530-0A3A7A724674}"/>
              </a:ext>
            </a:extLst>
          </p:cNvPr>
          <p:cNvSpPr/>
          <p:nvPr/>
        </p:nvSpPr>
        <p:spPr>
          <a:xfrm>
            <a:off x="9824279" y="386165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E2EB9A8-881C-4EAB-9FE2-7DA3DB4848DC}"/>
              </a:ext>
            </a:extLst>
          </p:cNvPr>
          <p:cNvSpPr/>
          <p:nvPr/>
        </p:nvSpPr>
        <p:spPr>
          <a:xfrm>
            <a:off x="9539940" y="2445349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395D0A10-0F04-461E-AE7C-528DDB385145}"/>
              </a:ext>
            </a:extLst>
          </p:cNvPr>
          <p:cNvSpPr/>
          <p:nvPr/>
        </p:nvSpPr>
        <p:spPr>
          <a:xfrm>
            <a:off x="10421706" y="3592170"/>
            <a:ext cx="320299" cy="2850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1879F9BB-AEA8-4548-9AF1-668CA485FDFB}"/>
              </a:ext>
            </a:extLst>
          </p:cNvPr>
          <p:cNvSpPr/>
          <p:nvPr/>
        </p:nvSpPr>
        <p:spPr>
          <a:xfrm>
            <a:off x="9979865" y="2806902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0DAE606F-8365-4E28-80D4-488C6A1C3747}"/>
              </a:ext>
            </a:extLst>
          </p:cNvPr>
          <p:cNvSpPr/>
          <p:nvPr/>
        </p:nvSpPr>
        <p:spPr>
          <a:xfrm>
            <a:off x="9461786" y="344962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BF50284B-119F-470B-BF18-2AE365A138F3}"/>
              </a:ext>
            </a:extLst>
          </p:cNvPr>
          <p:cNvSpPr/>
          <p:nvPr/>
        </p:nvSpPr>
        <p:spPr>
          <a:xfrm>
            <a:off x="9418632" y="192519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7F65021E-CF75-463D-A69B-18424B207E71}"/>
              </a:ext>
            </a:extLst>
          </p:cNvPr>
          <p:cNvSpPr/>
          <p:nvPr/>
        </p:nvSpPr>
        <p:spPr>
          <a:xfrm>
            <a:off x="8652349" y="3640785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B196778E-292D-44C3-9B80-7BBDAE964351}"/>
              </a:ext>
            </a:extLst>
          </p:cNvPr>
          <p:cNvSpPr/>
          <p:nvPr/>
        </p:nvSpPr>
        <p:spPr>
          <a:xfrm>
            <a:off x="8344045" y="329029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77AE2BB2-5E63-4E28-B941-CC2FA21DB083}"/>
              </a:ext>
            </a:extLst>
          </p:cNvPr>
          <p:cNvSpPr/>
          <p:nvPr/>
        </p:nvSpPr>
        <p:spPr>
          <a:xfrm>
            <a:off x="9862467" y="3571861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43393204-3017-4D89-BE3A-9E5B55640B3E}"/>
              </a:ext>
            </a:extLst>
          </p:cNvPr>
          <p:cNvSpPr/>
          <p:nvPr/>
        </p:nvSpPr>
        <p:spPr>
          <a:xfrm>
            <a:off x="8652350" y="2994542"/>
            <a:ext cx="297160" cy="24411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678BC57B-7512-44F7-84EE-5E256200EE9C}"/>
              </a:ext>
            </a:extLst>
          </p:cNvPr>
          <p:cNvSpPr/>
          <p:nvPr/>
        </p:nvSpPr>
        <p:spPr>
          <a:xfrm>
            <a:off x="9057635" y="2348078"/>
            <a:ext cx="251390" cy="22885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形: 空心 63">
            <a:extLst>
              <a:ext uri="{FF2B5EF4-FFF2-40B4-BE49-F238E27FC236}">
                <a16:creationId xmlns:a16="http://schemas.microsoft.com/office/drawing/2014/main" id="{6233F470-35CD-4F5F-86F1-888C289A3908}"/>
              </a:ext>
            </a:extLst>
          </p:cNvPr>
          <p:cNvSpPr/>
          <p:nvPr/>
        </p:nvSpPr>
        <p:spPr>
          <a:xfrm>
            <a:off x="8199842" y="1790215"/>
            <a:ext cx="2827730" cy="2736427"/>
          </a:xfrm>
          <a:prstGeom prst="donut">
            <a:avLst>
              <a:gd name="adj" fmla="val 174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5" name="圓形: 空心 64">
            <a:extLst>
              <a:ext uri="{FF2B5EF4-FFF2-40B4-BE49-F238E27FC236}">
                <a16:creationId xmlns:a16="http://schemas.microsoft.com/office/drawing/2014/main" id="{4E14C44C-71D1-42FB-B9BE-EC679EC363E1}"/>
              </a:ext>
            </a:extLst>
          </p:cNvPr>
          <p:cNvSpPr/>
          <p:nvPr/>
        </p:nvSpPr>
        <p:spPr>
          <a:xfrm>
            <a:off x="9228477" y="2380063"/>
            <a:ext cx="2827730" cy="2736427"/>
          </a:xfrm>
          <a:prstGeom prst="donut">
            <a:avLst>
              <a:gd name="adj" fmla="val 1744"/>
            </a:avLst>
          </a:prstGeom>
          <a:solidFill>
            <a:srgbClr val="AB0E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0C492E5-6FD8-45F7-994E-493668F84D1C}"/>
              </a:ext>
            </a:extLst>
          </p:cNvPr>
          <p:cNvSpPr/>
          <p:nvPr/>
        </p:nvSpPr>
        <p:spPr>
          <a:xfrm>
            <a:off x="2386212" y="1135237"/>
            <a:ext cx="1950720" cy="5540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6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5D741-5AAA-4756-B38D-F400F043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8F9694-6805-4624-BAB0-3290B6488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2C92E6D-083C-4860-BE01-F7E0D9828918}"/>
              </a:ext>
            </a:extLst>
          </p:cNvPr>
          <p:cNvSpPr txBox="1"/>
          <p:nvPr/>
        </p:nvSpPr>
        <p:spPr>
          <a:xfrm>
            <a:off x="4147937" y="3044279"/>
            <a:ext cx="4254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</a:t>
            </a:r>
            <a:r>
              <a:rPr lang="en-US" altLang="zh-TW" sz="4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DBSCAN</a:t>
            </a:r>
            <a:endParaRPr lang="zh-TW" altLang="en-US" sz="44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101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0DF12-A149-4203-B329-F4437EB7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E0D70A-9193-4443-86CA-9838C4820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0" y="345280"/>
            <a:ext cx="12133159" cy="6147595"/>
          </a:xfrm>
        </p:spPr>
      </p:pic>
    </p:spTree>
    <p:extLst>
      <p:ext uri="{BB962C8B-B14F-4D97-AF65-F5344CB8AC3E}">
        <p14:creationId xmlns:p14="http://schemas.microsoft.com/office/powerpoint/2010/main" val="19881612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菱形 41">
            <a:extLst>
              <a:ext uri="{FF2B5EF4-FFF2-40B4-BE49-F238E27FC236}">
                <a16:creationId xmlns:a16="http://schemas.microsoft.com/office/drawing/2014/main" id="{7E20A94B-B35C-44C3-81B8-D237C4C732B1}"/>
              </a:ext>
            </a:extLst>
          </p:cNvPr>
          <p:cNvSpPr/>
          <p:nvPr/>
        </p:nvSpPr>
        <p:spPr>
          <a:xfrm>
            <a:off x="1965859" y="2307731"/>
            <a:ext cx="2889671" cy="1343385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是否為已造訪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A0EF30B-E41F-4442-9941-C3F47378B054}"/>
              </a:ext>
            </a:extLst>
          </p:cNvPr>
          <p:cNvSpPr txBox="1"/>
          <p:nvPr/>
        </p:nvSpPr>
        <p:spPr>
          <a:xfrm>
            <a:off x="4805032" y="25771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C9B1CEF-3C26-4F2F-BCD1-0E1861580DC7}"/>
              </a:ext>
            </a:extLst>
          </p:cNvPr>
          <p:cNvSpPr txBox="1"/>
          <p:nvPr/>
        </p:nvSpPr>
        <p:spPr>
          <a:xfrm>
            <a:off x="1828215" y="24407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2E6C0D2-49B0-4133-999C-CD95EAE7D9E7}"/>
              </a:ext>
            </a:extLst>
          </p:cNvPr>
          <p:cNvSpPr/>
          <p:nvPr/>
        </p:nvSpPr>
        <p:spPr>
          <a:xfrm>
            <a:off x="1965859" y="395064"/>
            <a:ext cx="2632025" cy="15255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隨機讀取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景點詞庫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裡的未分類的點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7D8987E5-E3E1-4156-9F62-FE50FFFA9E27}"/>
              </a:ext>
            </a:extLst>
          </p:cNvPr>
          <p:cNvCxnSpPr>
            <a:cxnSpLocks/>
          </p:cNvCxnSpPr>
          <p:nvPr/>
        </p:nvCxnSpPr>
        <p:spPr>
          <a:xfrm>
            <a:off x="3403751" y="1935824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1BC1336-0692-4F13-871F-7F11F967D03F}"/>
              </a:ext>
            </a:extLst>
          </p:cNvPr>
          <p:cNvGrpSpPr/>
          <p:nvPr/>
        </p:nvGrpSpPr>
        <p:grpSpPr>
          <a:xfrm>
            <a:off x="941074" y="1146825"/>
            <a:ext cx="1024784" cy="1871138"/>
            <a:chOff x="4163284" y="5807956"/>
            <a:chExt cx="1035149" cy="1233111"/>
          </a:xfrm>
        </p:grpSpPr>
        <p:cxnSp>
          <p:nvCxnSpPr>
            <p:cNvPr id="49" name="接點: 肘形 48">
              <a:extLst>
                <a:ext uri="{FF2B5EF4-FFF2-40B4-BE49-F238E27FC236}">
                  <a16:creationId xmlns:a16="http://schemas.microsoft.com/office/drawing/2014/main" id="{61D25E20-F17A-4668-A01C-CFBB7B9A9CA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5400000" flipH="1" flipV="1">
              <a:off x="4073015" y="5915650"/>
              <a:ext cx="1233111" cy="1017724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C22FA18A-CD7C-4C4D-85CA-1508D54BF20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flipV="1">
              <a:off x="4163284" y="7015669"/>
              <a:ext cx="1035149" cy="103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688CC52-1817-4A1A-AE60-90ACC4D10090}"/>
              </a:ext>
            </a:extLst>
          </p:cNvPr>
          <p:cNvSpPr/>
          <p:nvPr/>
        </p:nvSpPr>
        <p:spPr>
          <a:xfrm>
            <a:off x="2233738" y="4195408"/>
            <a:ext cx="2652804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為已造訪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4FCF7DE-C805-49D0-B640-C884959BE8C5}"/>
                  </a:ext>
                </a:extLst>
              </p:cNvPr>
              <p:cNvSpPr/>
              <p:nvPr/>
            </p:nvSpPr>
            <p:spPr>
              <a:xfrm>
                <a:off x="1419980" y="5000582"/>
                <a:ext cx="4137833" cy="105127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計算點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eps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範圍內的點數以及</a:t>
                </a: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儲存範圍內的點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4FCF7DE-C805-49D0-B640-C884959BE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80" y="5000582"/>
                <a:ext cx="4137833" cy="1051279"/>
              </a:xfrm>
              <a:prstGeom prst="rect">
                <a:avLst/>
              </a:prstGeom>
              <a:blipFill>
                <a:blip r:embed="rId2"/>
                <a:stretch>
                  <a:fillRect t="-10405" b="-20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E9C6875-10F0-4F5E-B5EC-E31A277A362C}"/>
              </a:ext>
            </a:extLst>
          </p:cNvPr>
          <p:cNvCxnSpPr>
            <a:cxnSpLocks/>
          </p:cNvCxnSpPr>
          <p:nvPr/>
        </p:nvCxnSpPr>
        <p:spPr>
          <a:xfrm>
            <a:off x="3504067" y="6051861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77D3A8C-E9B0-48AD-9B4E-F5B8C10D8D0F}"/>
              </a:ext>
            </a:extLst>
          </p:cNvPr>
          <p:cNvCxnSpPr>
            <a:cxnSpLocks/>
          </p:cNvCxnSpPr>
          <p:nvPr/>
        </p:nvCxnSpPr>
        <p:spPr>
          <a:xfrm>
            <a:off x="3494542" y="4670736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C66C0230-E2D4-4416-AE7C-F4CB9D20207D}"/>
              </a:ext>
            </a:extLst>
          </p:cNvPr>
          <p:cNvGrpSpPr/>
          <p:nvPr/>
        </p:nvGrpSpPr>
        <p:grpSpPr>
          <a:xfrm>
            <a:off x="3488896" y="2970540"/>
            <a:ext cx="1731634" cy="1203921"/>
            <a:chOff x="2306885" y="2243154"/>
            <a:chExt cx="1731634" cy="1203921"/>
          </a:xfrm>
        </p:grpSpPr>
        <p:cxnSp>
          <p:nvCxnSpPr>
            <p:cNvPr id="43" name="接點: 肘形 42">
              <a:extLst>
                <a:ext uri="{FF2B5EF4-FFF2-40B4-BE49-F238E27FC236}">
                  <a16:creationId xmlns:a16="http://schemas.microsoft.com/office/drawing/2014/main" id="{F4174236-9538-46A3-99B4-E682DC35E6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06885" y="3027314"/>
              <a:ext cx="1731634" cy="419761"/>
            </a:xfrm>
            <a:prstGeom prst="bentConnector3">
              <a:avLst>
                <a:gd name="adj1" fmla="val 99505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接點: 肘形 75">
              <a:extLst>
                <a:ext uri="{FF2B5EF4-FFF2-40B4-BE49-F238E27FC236}">
                  <a16:creationId xmlns:a16="http://schemas.microsoft.com/office/drawing/2014/main" id="{53F55D91-8545-480A-A651-03315037D23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187" y="2243154"/>
              <a:ext cx="381332" cy="815736"/>
            </a:xfrm>
            <a:prstGeom prst="bentConnector2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橢圓 87">
            <a:extLst>
              <a:ext uri="{FF2B5EF4-FFF2-40B4-BE49-F238E27FC236}">
                <a16:creationId xmlns:a16="http://schemas.microsoft.com/office/drawing/2014/main" id="{57458FCF-A3C7-4DA7-A037-03370B05123B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A68448FE-7443-4ABC-B40A-E53F20DB662A}"/>
              </a:ext>
            </a:extLst>
          </p:cNvPr>
          <p:cNvSpPr/>
          <p:nvPr/>
        </p:nvSpPr>
        <p:spPr>
          <a:xfrm>
            <a:off x="9341437" y="192135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199D7D34-2D55-4453-A773-2F8D2231F913}"/>
              </a:ext>
            </a:extLst>
          </p:cNvPr>
          <p:cNvSpPr/>
          <p:nvPr/>
        </p:nvSpPr>
        <p:spPr>
          <a:xfrm>
            <a:off x="8891192" y="330385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E7383A25-C6BE-434B-9F89-3C159F413432}"/>
              </a:ext>
            </a:extLst>
          </p:cNvPr>
          <p:cNvSpPr/>
          <p:nvPr/>
        </p:nvSpPr>
        <p:spPr>
          <a:xfrm>
            <a:off x="7323441" y="3827887"/>
            <a:ext cx="320299" cy="285093"/>
          </a:xfrm>
          <a:prstGeom prst="ellipse">
            <a:avLst/>
          </a:prstGeom>
          <a:solidFill>
            <a:srgbClr val="4472C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A1AABF9F-B14E-4470-BB2E-271639F699A3}"/>
              </a:ext>
            </a:extLst>
          </p:cNvPr>
          <p:cNvSpPr/>
          <p:nvPr/>
        </p:nvSpPr>
        <p:spPr>
          <a:xfrm>
            <a:off x="8575154" y="363694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7FC753AE-1B03-420A-8D76-EB6C979083EF}"/>
              </a:ext>
            </a:extLst>
          </p:cNvPr>
          <p:cNvSpPr/>
          <p:nvPr/>
        </p:nvSpPr>
        <p:spPr>
          <a:xfrm>
            <a:off x="5789691" y="4656288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8624280-CC07-4373-9E2A-5DEABA7F5184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4C730141-F699-40CA-8270-801F4FECBFAF}"/>
              </a:ext>
            </a:extLst>
          </p:cNvPr>
          <p:cNvSpPr/>
          <p:nvPr/>
        </p:nvSpPr>
        <p:spPr>
          <a:xfrm>
            <a:off x="8266850" y="32864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>
            <a:extLst>
              <a:ext uri="{FF2B5EF4-FFF2-40B4-BE49-F238E27FC236}">
                <a16:creationId xmlns:a16="http://schemas.microsoft.com/office/drawing/2014/main" id="{DE73171B-9A47-4FCD-9E5D-CDB526D79C22}"/>
              </a:ext>
            </a:extLst>
          </p:cNvPr>
          <p:cNvSpPr/>
          <p:nvPr/>
        </p:nvSpPr>
        <p:spPr>
          <a:xfrm>
            <a:off x="9785272" y="356801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F80FB37D-B198-48E8-9FE2-416B2751319B}"/>
              </a:ext>
            </a:extLst>
          </p:cNvPr>
          <p:cNvSpPr/>
          <p:nvPr/>
        </p:nvSpPr>
        <p:spPr>
          <a:xfrm>
            <a:off x="9104552" y="400489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A62E361F-1E1D-4CA7-A714-1F7971FF1E00}"/>
              </a:ext>
            </a:extLst>
          </p:cNvPr>
          <p:cNvSpPr/>
          <p:nvPr/>
        </p:nvSpPr>
        <p:spPr>
          <a:xfrm>
            <a:off x="7395655" y="456586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FC90FB64-10CB-443C-A683-E2423FC9099A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758759C4-DA67-4C57-845E-F1A66E1AE9CF}"/>
              </a:ext>
            </a:extLst>
          </p:cNvPr>
          <p:cNvSpPr/>
          <p:nvPr/>
        </p:nvSpPr>
        <p:spPr>
          <a:xfrm>
            <a:off x="8575155" y="2990698"/>
            <a:ext cx="297160" cy="24411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0A81CB9-84D1-4E96-92F7-8D6DA8B10621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72477361-943E-43F7-8A0F-D326B65440D6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AE96BBAC-4BAF-4A03-A056-F6173C2571E4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978C9A66-8D22-4D05-BB2A-58A5B8068CE1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BB8F654B-3313-4222-8359-EDDCA813F92E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B97792E5-14C5-4851-A9D7-CDB898AA2BFA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C46D347E-F466-4E2A-8FB3-5D5D28C31FC7}"/>
              </a:ext>
            </a:extLst>
          </p:cNvPr>
          <p:cNvSpPr/>
          <p:nvPr/>
        </p:nvSpPr>
        <p:spPr>
          <a:xfrm>
            <a:off x="8980440" y="2344234"/>
            <a:ext cx="251390" cy="228858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CB8A5B75-34AE-4F22-8225-EEDBB52BFB97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CB6635D8-236C-42AB-B24C-16D7E089CB88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00A43152-3CEC-4EC8-B302-9F84954650BC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444F3761-9D20-4AD0-BEED-84494CB1978D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F55CB304-5A4F-4196-9CFA-3276B6FC8EDE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04F4F1CC-C14F-466B-9BFD-B8207F0C9205}"/>
              </a:ext>
            </a:extLst>
          </p:cNvPr>
          <p:cNvSpPr/>
          <p:nvPr/>
        </p:nvSpPr>
        <p:spPr>
          <a:xfrm>
            <a:off x="7597756" y="62355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5747B231-7349-4AC1-8781-5D9346FA90EF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E258D53E-D1D3-45B1-98F8-DD7A5D999A95}"/>
              </a:ext>
            </a:extLst>
          </p:cNvPr>
          <p:cNvSpPr/>
          <p:nvPr/>
        </p:nvSpPr>
        <p:spPr>
          <a:xfrm>
            <a:off x="9386495" y="345625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64BF77FB-3C18-4E29-A28B-EBAD63069B5E}"/>
              </a:ext>
            </a:extLst>
          </p:cNvPr>
          <p:cNvSpPr/>
          <p:nvPr/>
        </p:nvSpPr>
        <p:spPr>
          <a:xfrm>
            <a:off x="10104054" y="2210698"/>
            <a:ext cx="320299" cy="28509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F418E954-C3E6-45EB-BEFF-819FB87E7856}"/>
              </a:ext>
            </a:extLst>
          </p:cNvPr>
          <p:cNvSpPr/>
          <p:nvPr/>
        </p:nvSpPr>
        <p:spPr>
          <a:xfrm>
            <a:off x="9824279" y="3861658"/>
            <a:ext cx="320299" cy="28509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324DFEA6-2AEF-4BDE-A07E-D6F0D20DE9DD}"/>
              </a:ext>
            </a:extLst>
          </p:cNvPr>
          <p:cNvSpPr/>
          <p:nvPr/>
        </p:nvSpPr>
        <p:spPr>
          <a:xfrm>
            <a:off x="9539940" y="2445349"/>
            <a:ext cx="320299" cy="28509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B28C3F4C-D724-4CAE-9D68-E5CADAF62A1F}"/>
              </a:ext>
            </a:extLst>
          </p:cNvPr>
          <p:cNvSpPr/>
          <p:nvPr/>
        </p:nvSpPr>
        <p:spPr>
          <a:xfrm>
            <a:off x="10421706" y="3592170"/>
            <a:ext cx="320299" cy="28509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251B7DA1-5A6F-4CD5-AA4E-D7BC87F3E937}"/>
              </a:ext>
            </a:extLst>
          </p:cNvPr>
          <p:cNvSpPr/>
          <p:nvPr/>
        </p:nvSpPr>
        <p:spPr>
          <a:xfrm>
            <a:off x="9979865" y="2806902"/>
            <a:ext cx="320299" cy="285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422B5754-62AB-4A94-83F9-3C60B232C0F9}"/>
              </a:ext>
            </a:extLst>
          </p:cNvPr>
          <p:cNvCxnSpPr>
            <a:cxnSpLocks/>
          </p:cNvCxnSpPr>
          <p:nvPr/>
        </p:nvCxnSpPr>
        <p:spPr>
          <a:xfrm>
            <a:off x="3198203" y="-506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6CD6AB8-1C35-48BA-A36D-A8AF4EE1EAD4}"/>
              </a:ext>
            </a:extLst>
          </p:cNvPr>
          <p:cNvSpPr/>
          <p:nvPr/>
        </p:nvSpPr>
        <p:spPr>
          <a:xfrm>
            <a:off x="1965859" y="369608"/>
            <a:ext cx="2632023" cy="1554433"/>
          </a:xfrm>
          <a:prstGeom prst="roundRect">
            <a:avLst/>
          </a:prstGeom>
          <a:noFill/>
          <a:ln w="57150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2D1DB498-92DB-45A6-BBB2-41BD29DF313E}"/>
              </a:ext>
            </a:extLst>
          </p:cNvPr>
          <p:cNvSpPr/>
          <p:nvPr/>
        </p:nvSpPr>
        <p:spPr>
          <a:xfrm>
            <a:off x="7395655" y="4574904"/>
            <a:ext cx="320299" cy="285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7B2F0E67-9B00-4ECA-9AE2-32D7FAB65A08}"/>
              </a:ext>
            </a:extLst>
          </p:cNvPr>
          <p:cNvSpPr/>
          <p:nvPr/>
        </p:nvSpPr>
        <p:spPr>
          <a:xfrm>
            <a:off x="7467925" y="1085481"/>
            <a:ext cx="320299" cy="285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528C3E2-A24E-4C03-8F6D-48BF0CC83455}"/>
              </a:ext>
            </a:extLst>
          </p:cNvPr>
          <p:cNvSpPr txBox="1"/>
          <p:nvPr/>
        </p:nvSpPr>
        <p:spPr>
          <a:xfrm flipH="1">
            <a:off x="7945591" y="1544534"/>
            <a:ext cx="952366" cy="4616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景點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5D665C6-8447-4E02-82BF-FF1106B56D76}"/>
              </a:ext>
            </a:extLst>
          </p:cNvPr>
          <p:cNvCxnSpPr>
            <a:cxnSpLocks/>
            <a:stCxn id="2" idx="3"/>
            <a:endCxn id="104" idx="5"/>
          </p:cNvCxnSpPr>
          <p:nvPr/>
        </p:nvCxnSpPr>
        <p:spPr>
          <a:xfrm flipH="1" flipV="1">
            <a:off x="7741317" y="1328823"/>
            <a:ext cx="204274" cy="44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59B4D99-DDEB-42AD-88AA-DB6F8681F42D}"/>
              </a:ext>
            </a:extLst>
          </p:cNvPr>
          <p:cNvSpPr txBox="1"/>
          <p:nvPr/>
        </p:nvSpPr>
        <p:spPr>
          <a:xfrm flipH="1">
            <a:off x="10722280" y="1689770"/>
            <a:ext cx="952366" cy="4616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景點</a:t>
            </a:r>
            <a:r>
              <a:rPr lang="en-US" altLang="zh-TW" sz="2400" dirty="0"/>
              <a:t>2</a:t>
            </a:r>
            <a:endParaRPr lang="zh-TW" altLang="en-US" sz="24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0A6DE01-F164-405C-A4E5-705AF7B415E1}"/>
              </a:ext>
            </a:extLst>
          </p:cNvPr>
          <p:cNvCxnSpPr>
            <a:cxnSpLocks/>
            <a:endCxn id="80" idx="7"/>
          </p:cNvCxnSpPr>
          <p:nvPr/>
        </p:nvCxnSpPr>
        <p:spPr>
          <a:xfrm flipH="1">
            <a:off x="10253257" y="2175499"/>
            <a:ext cx="891576" cy="67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02BBE38-4C3E-4C1C-AB99-29D72BDC60AB}"/>
              </a:ext>
            </a:extLst>
          </p:cNvPr>
          <p:cNvSpPr txBox="1"/>
          <p:nvPr/>
        </p:nvSpPr>
        <p:spPr>
          <a:xfrm flipH="1">
            <a:off x="8638378" y="5439349"/>
            <a:ext cx="952366" cy="4616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景點</a:t>
            </a:r>
            <a:r>
              <a:rPr lang="en-US" altLang="zh-TW" sz="2400" dirty="0"/>
              <a:t>3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B548B95F-67EF-4249-8D0E-AD11CCAFDA4C}"/>
              </a:ext>
            </a:extLst>
          </p:cNvPr>
          <p:cNvCxnSpPr>
            <a:cxnSpLocks/>
            <a:stCxn id="69" idx="3"/>
            <a:endCxn id="105" idx="5"/>
          </p:cNvCxnSpPr>
          <p:nvPr/>
        </p:nvCxnSpPr>
        <p:spPr>
          <a:xfrm flipH="1" flipV="1">
            <a:off x="7669047" y="4809202"/>
            <a:ext cx="969331" cy="86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>
            <a:extLst>
              <a:ext uri="{FF2B5EF4-FFF2-40B4-BE49-F238E27FC236}">
                <a16:creationId xmlns:a16="http://schemas.microsoft.com/office/drawing/2014/main" id="{2CAF4F81-6BBE-447A-9034-3AF6B2942975}"/>
              </a:ext>
            </a:extLst>
          </p:cNvPr>
          <p:cNvSpPr/>
          <p:nvPr/>
        </p:nvSpPr>
        <p:spPr>
          <a:xfrm>
            <a:off x="9961856" y="2805059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0B6D8C0-DCF0-4FDE-9159-081C8AC5E081}"/>
              </a:ext>
            </a:extLst>
          </p:cNvPr>
          <p:cNvSpPr txBox="1"/>
          <p:nvPr/>
        </p:nvSpPr>
        <p:spPr>
          <a:xfrm>
            <a:off x="-60380" y="-29333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</a:t>
            </a:r>
            <a:r>
              <a:rPr lang="en-US" altLang="zh-TW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DBSCAN</a:t>
            </a:r>
            <a:endParaRPr lang="zh-TW" altLang="en-US" sz="24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469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789F3EB6-6FA6-4E2F-836F-F7624F0496B8}"/>
              </a:ext>
            </a:extLst>
          </p:cNvPr>
          <p:cNvGrpSpPr/>
          <p:nvPr/>
        </p:nvGrpSpPr>
        <p:grpSpPr>
          <a:xfrm>
            <a:off x="1123826" y="4096120"/>
            <a:ext cx="2125585" cy="2106876"/>
            <a:chOff x="8266850" y="1930875"/>
            <a:chExt cx="2397960" cy="2358163"/>
          </a:xfrm>
          <a:solidFill>
            <a:schemeClr val="accent1"/>
          </a:solidFill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76BD8E8-5A8B-4768-8B6B-E3CA2F116413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3252693-4E3F-4164-8C1B-F5972B77021F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106B24E-5AF3-4DCE-9C9A-C7BCDFFD6AC7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296ED01E-A9F2-45C9-BFC1-00B3C9B5C2FF}"/>
                </a:ext>
              </a:extLst>
            </p:cNvPr>
            <p:cNvSpPr/>
            <p:nvPr/>
          </p:nvSpPr>
          <p:spPr>
            <a:xfrm>
              <a:off x="9102648" y="400394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4B19F89D-B0B2-4E59-B471-C8C856840EEB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1D2E873-A7CA-4279-94DC-45501A496349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2864F46-13E1-4702-B0D7-EFCFD5D920C5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E1CDF17-3420-4C89-9DD8-D37DE4BD193B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A8C6496-6797-4C54-BFA3-D6A5EDC8A90B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65F8D51-7E9E-4FBC-A7F2-538030D16DAE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B0D5509E-708E-4573-9FE2-140145C67FEC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02AB78B7-A7E1-413A-85BC-44F6B58ACBF3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6E7D09C-F0D7-44BF-9F55-8256EDE1DE0C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1A8A72D8-22F2-4295-85D3-C70EB1C86EDD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0" name="橢圓 19">
            <a:extLst>
              <a:ext uri="{FF2B5EF4-FFF2-40B4-BE49-F238E27FC236}">
                <a16:creationId xmlns:a16="http://schemas.microsoft.com/office/drawing/2014/main" id="{91232AAB-80A3-4DAA-B931-E48CC282F54B}"/>
              </a:ext>
            </a:extLst>
          </p:cNvPr>
          <p:cNvSpPr/>
          <p:nvPr/>
        </p:nvSpPr>
        <p:spPr>
          <a:xfrm>
            <a:off x="852918" y="5622974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D251F41-D863-4C37-A664-00082AE4C0C2}"/>
              </a:ext>
            </a:extLst>
          </p:cNvPr>
          <p:cNvSpPr/>
          <p:nvPr/>
        </p:nvSpPr>
        <p:spPr>
          <a:xfrm>
            <a:off x="429379" y="5266545"/>
            <a:ext cx="248339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A83E32E-7820-4CD6-AA79-42ED2B8DD194}"/>
              </a:ext>
            </a:extLst>
          </p:cNvPr>
          <p:cNvSpPr/>
          <p:nvPr/>
        </p:nvSpPr>
        <p:spPr>
          <a:xfrm>
            <a:off x="1134810" y="6201603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214E488-2016-4BE9-9E34-442D7C3BDD69}"/>
              </a:ext>
            </a:extLst>
          </p:cNvPr>
          <p:cNvSpPr/>
          <p:nvPr/>
        </p:nvSpPr>
        <p:spPr>
          <a:xfrm>
            <a:off x="572353" y="5976576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6011E24-3B06-4FE7-8A2B-300B81DE0912}"/>
              </a:ext>
            </a:extLst>
          </p:cNvPr>
          <p:cNvSpPr/>
          <p:nvPr/>
        </p:nvSpPr>
        <p:spPr>
          <a:xfrm>
            <a:off x="1834806" y="2733303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7DA99C8C-7B9D-4DE1-A0D1-0B8D8E0A9082}"/>
              </a:ext>
            </a:extLst>
          </p:cNvPr>
          <p:cNvSpPr/>
          <p:nvPr/>
        </p:nvSpPr>
        <p:spPr>
          <a:xfrm>
            <a:off x="343349" y="3860709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3E43093-A31B-4E84-BCF8-D6DB46005857}"/>
              </a:ext>
            </a:extLst>
          </p:cNvPr>
          <p:cNvSpPr/>
          <p:nvPr/>
        </p:nvSpPr>
        <p:spPr>
          <a:xfrm>
            <a:off x="2464078" y="2707497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282B317-A0F4-4C76-93C7-7E2D5ABD84FA}"/>
              </a:ext>
            </a:extLst>
          </p:cNvPr>
          <p:cNvSpPr/>
          <p:nvPr/>
        </p:nvSpPr>
        <p:spPr>
          <a:xfrm>
            <a:off x="491410" y="2309285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AFB36396-6BEF-4D6F-BE2A-78573AE99C0B}"/>
              </a:ext>
            </a:extLst>
          </p:cNvPr>
          <p:cNvSpPr/>
          <p:nvPr/>
        </p:nvSpPr>
        <p:spPr>
          <a:xfrm>
            <a:off x="1674657" y="6402778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6C7D2D4-6581-499C-B928-62B8B553ED78}"/>
              </a:ext>
            </a:extLst>
          </p:cNvPr>
          <p:cNvSpPr/>
          <p:nvPr/>
        </p:nvSpPr>
        <p:spPr>
          <a:xfrm>
            <a:off x="740424" y="3056302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F84307F-C674-413E-BEC0-3597916239E1}"/>
              </a:ext>
            </a:extLst>
          </p:cNvPr>
          <p:cNvSpPr/>
          <p:nvPr/>
        </p:nvSpPr>
        <p:spPr>
          <a:xfrm>
            <a:off x="1215635" y="2857012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EB36C244-3C44-4FA7-81F9-49D92976ADDB}"/>
              </a:ext>
            </a:extLst>
          </p:cNvPr>
          <p:cNvSpPr/>
          <p:nvPr/>
        </p:nvSpPr>
        <p:spPr>
          <a:xfrm>
            <a:off x="392697" y="3406623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C604A3C-8234-4418-989A-DE6C0164C151}"/>
              </a:ext>
            </a:extLst>
          </p:cNvPr>
          <p:cNvSpPr/>
          <p:nvPr/>
        </p:nvSpPr>
        <p:spPr>
          <a:xfrm>
            <a:off x="2850058" y="2830009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818D2BD7-332F-4C1E-8593-DDF2B12084FC}"/>
              </a:ext>
            </a:extLst>
          </p:cNvPr>
          <p:cNvSpPr/>
          <p:nvPr/>
        </p:nvSpPr>
        <p:spPr>
          <a:xfrm>
            <a:off x="1175127" y="2341132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C1D70D7-DAB3-4FD1-9735-DB594E4A2AA5}"/>
              </a:ext>
            </a:extLst>
          </p:cNvPr>
          <p:cNvSpPr/>
          <p:nvPr/>
        </p:nvSpPr>
        <p:spPr>
          <a:xfrm>
            <a:off x="825691" y="2571919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655B8B8-16C6-491F-8B91-1F207B1399EC}"/>
              </a:ext>
            </a:extLst>
          </p:cNvPr>
          <p:cNvSpPr/>
          <p:nvPr/>
        </p:nvSpPr>
        <p:spPr>
          <a:xfrm>
            <a:off x="265213" y="2924343"/>
            <a:ext cx="283917" cy="254714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A7B10923-B79E-4831-8910-BD5D469788DB}"/>
              </a:ext>
            </a:extLst>
          </p:cNvPr>
          <p:cNvSpPr/>
          <p:nvPr/>
        </p:nvSpPr>
        <p:spPr>
          <a:xfrm>
            <a:off x="2214797" y="4911747"/>
            <a:ext cx="283917" cy="2547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50FAD3E-5B5E-412F-B12D-9FFF91A7A528}"/>
              </a:ext>
            </a:extLst>
          </p:cNvPr>
          <p:cNvSpPr txBox="1"/>
          <p:nvPr/>
        </p:nvSpPr>
        <p:spPr>
          <a:xfrm>
            <a:off x="88389" y="6955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半徑調整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AC04755-D50B-4670-BD94-E585958BE7F8}"/>
              </a:ext>
            </a:extLst>
          </p:cNvPr>
          <p:cNvSpPr txBox="1"/>
          <p:nvPr/>
        </p:nvSpPr>
        <p:spPr>
          <a:xfrm>
            <a:off x="1475268" y="973722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10km</a:t>
            </a:r>
            <a:endParaRPr lang="zh-TW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121DF34D-184D-4C0C-850D-4527CFFB8546}"/>
              </a:ext>
            </a:extLst>
          </p:cNvPr>
          <p:cNvSpPr/>
          <p:nvPr/>
        </p:nvSpPr>
        <p:spPr>
          <a:xfrm>
            <a:off x="3440482" y="6530049"/>
            <a:ext cx="248339" cy="254714"/>
          </a:xfrm>
          <a:prstGeom prst="ellipse">
            <a:avLst/>
          </a:prstGeom>
          <a:solidFill>
            <a:srgbClr val="92D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9AA717C-124D-49B9-993F-1A39EB7A2AA0}"/>
              </a:ext>
            </a:extLst>
          </p:cNvPr>
          <p:cNvGrpSpPr/>
          <p:nvPr/>
        </p:nvGrpSpPr>
        <p:grpSpPr>
          <a:xfrm>
            <a:off x="4602727" y="1020862"/>
            <a:ext cx="2985099" cy="5788942"/>
            <a:chOff x="4602727" y="1020862"/>
            <a:chExt cx="2985099" cy="5788942"/>
          </a:xfrm>
        </p:grpSpPr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25E13C93-7686-446D-8823-C1CD6E86201D}"/>
                </a:ext>
              </a:extLst>
            </p:cNvPr>
            <p:cNvSpPr txBox="1"/>
            <p:nvPr/>
          </p:nvSpPr>
          <p:spPr>
            <a:xfrm>
              <a:off x="5397108" y="1020862"/>
              <a:ext cx="1550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9.9km</a:t>
              </a:r>
              <a:endPara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81CF89AB-CB35-4290-BEE4-DED95F316FEE}"/>
                </a:ext>
              </a:extLst>
            </p:cNvPr>
            <p:cNvGrpSpPr/>
            <p:nvPr/>
          </p:nvGrpSpPr>
          <p:grpSpPr>
            <a:xfrm>
              <a:off x="5461340" y="3877556"/>
              <a:ext cx="2126486" cy="2091195"/>
              <a:chOff x="8266850" y="1930875"/>
              <a:chExt cx="2397960" cy="2358163"/>
            </a:xfrm>
            <a:solidFill>
              <a:schemeClr val="accent1"/>
            </a:solidFill>
          </p:grpSpPr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1EADA521-307C-4B40-B83A-B6850B42E0ED}"/>
                  </a:ext>
                </a:extLst>
              </p:cNvPr>
              <p:cNvSpPr/>
              <p:nvPr/>
            </p:nvSpPr>
            <p:spPr>
              <a:xfrm>
                <a:off x="8889288" y="3302905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B4FD2B0C-C42E-4BA3-B3E9-D70D8E71C2D2}"/>
                  </a:ext>
                </a:extLst>
              </p:cNvPr>
              <p:cNvSpPr/>
              <p:nvPr/>
            </p:nvSpPr>
            <p:spPr>
              <a:xfrm>
                <a:off x="10026859" y="2216379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1FF10170-DBC7-41CD-A0CA-3620F1E3634B}"/>
                  </a:ext>
                </a:extLst>
              </p:cNvPr>
              <p:cNvSpPr/>
              <p:nvPr/>
            </p:nvSpPr>
            <p:spPr>
              <a:xfrm>
                <a:off x="9747084" y="3867339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00EA38D0-9293-43B5-BEAD-213A74B3388E}"/>
                  </a:ext>
                </a:extLst>
              </p:cNvPr>
              <p:cNvSpPr/>
              <p:nvPr/>
            </p:nvSpPr>
            <p:spPr>
              <a:xfrm>
                <a:off x="9102648" y="4003945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74B5822D-EDF6-4DFE-94B2-597344FF4526}"/>
                  </a:ext>
                </a:extLst>
              </p:cNvPr>
              <p:cNvSpPr/>
              <p:nvPr/>
            </p:nvSpPr>
            <p:spPr>
              <a:xfrm>
                <a:off x="9462745" y="2451030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9E259528-C15A-4891-929B-182DBAD945DA}"/>
                  </a:ext>
                </a:extLst>
              </p:cNvPr>
              <p:cNvSpPr/>
              <p:nvPr/>
            </p:nvSpPr>
            <p:spPr>
              <a:xfrm>
                <a:off x="10344511" y="3597851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DDFD9061-94D8-40A4-88BC-7445D631F117}"/>
                  </a:ext>
                </a:extLst>
              </p:cNvPr>
              <p:cNvSpPr/>
              <p:nvPr/>
            </p:nvSpPr>
            <p:spPr>
              <a:xfrm>
                <a:off x="9902670" y="2812583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B32E596B-A739-4074-90A2-64C9AE72C050}"/>
                  </a:ext>
                </a:extLst>
              </p:cNvPr>
              <p:cNvSpPr/>
              <p:nvPr/>
            </p:nvSpPr>
            <p:spPr>
              <a:xfrm>
                <a:off x="9384591" y="3455305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C6AA899F-950F-451D-A51B-CDBA914699E2}"/>
                  </a:ext>
                </a:extLst>
              </p:cNvPr>
              <p:cNvSpPr/>
              <p:nvPr/>
            </p:nvSpPr>
            <p:spPr>
              <a:xfrm>
                <a:off x="9341437" y="1930875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896688DC-A958-4D91-9777-C0E0C59E6995}"/>
                  </a:ext>
                </a:extLst>
              </p:cNvPr>
              <p:cNvSpPr/>
              <p:nvPr/>
            </p:nvSpPr>
            <p:spPr>
              <a:xfrm>
                <a:off x="8575154" y="3646466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92A14114-2427-4034-A84B-819745CFDF24}"/>
                  </a:ext>
                </a:extLst>
              </p:cNvPr>
              <p:cNvSpPr/>
              <p:nvPr/>
            </p:nvSpPr>
            <p:spPr>
              <a:xfrm>
                <a:off x="8266850" y="3295979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242AFF8F-7DC2-4AB6-893D-01A9EA7AD6C4}"/>
                  </a:ext>
                </a:extLst>
              </p:cNvPr>
              <p:cNvSpPr/>
              <p:nvPr/>
            </p:nvSpPr>
            <p:spPr>
              <a:xfrm>
                <a:off x="9785272" y="3577542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D43A43FB-3DA1-4587-B729-73E782A403A1}"/>
                  </a:ext>
                </a:extLst>
              </p:cNvPr>
              <p:cNvSpPr/>
              <p:nvPr/>
            </p:nvSpPr>
            <p:spPr>
              <a:xfrm>
                <a:off x="8575155" y="3000223"/>
                <a:ext cx="297160" cy="2441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D87531DA-583C-478F-B5E0-D12E9B420482}"/>
                  </a:ext>
                </a:extLst>
              </p:cNvPr>
              <p:cNvSpPr/>
              <p:nvPr/>
            </p:nvSpPr>
            <p:spPr>
              <a:xfrm>
                <a:off x="8980440" y="2353759"/>
                <a:ext cx="251390" cy="2288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6B24431A-1A52-4092-942B-F8554435AB2A}"/>
                </a:ext>
              </a:extLst>
            </p:cNvPr>
            <p:cNvSpPr/>
            <p:nvPr/>
          </p:nvSpPr>
          <p:spPr>
            <a:xfrm>
              <a:off x="5190432" y="5390625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C10ED2F6-F803-4378-87FE-E6FAA555517A}"/>
                </a:ext>
              </a:extLst>
            </p:cNvPr>
            <p:cNvSpPr/>
            <p:nvPr/>
          </p:nvSpPr>
          <p:spPr>
            <a:xfrm>
              <a:off x="4766893" y="5034196"/>
              <a:ext cx="248445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6B1DE8FC-9FC4-4637-801F-21C03EC544A7}"/>
                </a:ext>
              </a:extLst>
            </p:cNvPr>
            <p:cNvSpPr/>
            <p:nvPr/>
          </p:nvSpPr>
          <p:spPr>
            <a:xfrm>
              <a:off x="5472324" y="5969254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42951315-6765-492A-A130-E99A67EDA55C}"/>
                </a:ext>
              </a:extLst>
            </p:cNvPr>
            <p:cNvSpPr/>
            <p:nvPr/>
          </p:nvSpPr>
          <p:spPr>
            <a:xfrm>
              <a:off x="4909867" y="5744227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C17DCD8F-783A-4225-80FE-968CA169EB02}"/>
                </a:ext>
              </a:extLst>
            </p:cNvPr>
            <p:cNvSpPr/>
            <p:nvPr/>
          </p:nvSpPr>
          <p:spPr>
            <a:xfrm>
              <a:off x="6172320" y="2500954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A2A86BA4-B961-46D8-8690-BAC7E709645F}"/>
                </a:ext>
              </a:extLst>
            </p:cNvPr>
            <p:cNvSpPr/>
            <p:nvPr/>
          </p:nvSpPr>
          <p:spPr>
            <a:xfrm>
              <a:off x="4680863" y="3628360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DFBFB529-32C6-473C-AA18-00688F1CD127}"/>
                </a:ext>
              </a:extLst>
            </p:cNvPr>
            <p:cNvSpPr/>
            <p:nvPr/>
          </p:nvSpPr>
          <p:spPr>
            <a:xfrm>
              <a:off x="6801592" y="2475148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CB56366B-BCF2-4249-B5AA-64E9D4198B7F}"/>
                </a:ext>
              </a:extLst>
            </p:cNvPr>
            <p:cNvSpPr/>
            <p:nvPr/>
          </p:nvSpPr>
          <p:spPr>
            <a:xfrm>
              <a:off x="4828924" y="2076936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5B71772D-1130-415F-8FF6-3F38014CD836}"/>
                </a:ext>
              </a:extLst>
            </p:cNvPr>
            <p:cNvSpPr/>
            <p:nvPr/>
          </p:nvSpPr>
          <p:spPr>
            <a:xfrm>
              <a:off x="6012171" y="6170429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C0191893-6F44-4953-9DCA-9C5B27D7484E}"/>
                </a:ext>
              </a:extLst>
            </p:cNvPr>
            <p:cNvSpPr/>
            <p:nvPr/>
          </p:nvSpPr>
          <p:spPr>
            <a:xfrm>
              <a:off x="5077938" y="2823953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6FA2F8DD-536F-4591-AA26-EDAD65E6CA7A}"/>
                </a:ext>
              </a:extLst>
            </p:cNvPr>
            <p:cNvSpPr/>
            <p:nvPr/>
          </p:nvSpPr>
          <p:spPr>
            <a:xfrm>
              <a:off x="5553149" y="2624663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B2481C96-9134-4C22-BA25-A3377FBA2B81}"/>
                </a:ext>
              </a:extLst>
            </p:cNvPr>
            <p:cNvSpPr/>
            <p:nvPr/>
          </p:nvSpPr>
          <p:spPr>
            <a:xfrm>
              <a:off x="4730211" y="3174274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60DD639B-0572-4D2C-91B8-AE8F24D854F1}"/>
                </a:ext>
              </a:extLst>
            </p:cNvPr>
            <p:cNvSpPr/>
            <p:nvPr/>
          </p:nvSpPr>
          <p:spPr>
            <a:xfrm>
              <a:off x="7187572" y="2597660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ADAB2591-57EE-44F4-A8E5-5E40ABF0F42F}"/>
                </a:ext>
              </a:extLst>
            </p:cNvPr>
            <p:cNvSpPr/>
            <p:nvPr/>
          </p:nvSpPr>
          <p:spPr>
            <a:xfrm>
              <a:off x="5512641" y="2108783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F7F084E9-9DDF-47EF-8E3B-CC097F5149F6}"/>
                </a:ext>
              </a:extLst>
            </p:cNvPr>
            <p:cNvSpPr/>
            <p:nvPr/>
          </p:nvSpPr>
          <p:spPr>
            <a:xfrm>
              <a:off x="5163205" y="2339570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FADAE754-3891-454F-A44C-DF22016FE1EC}"/>
                </a:ext>
              </a:extLst>
            </p:cNvPr>
            <p:cNvSpPr/>
            <p:nvPr/>
          </p:nvSpPr>
          <p:spPr>
            <a:xfrm>
              <a:off x="4602727" y="2691994"/>
              <a:ext cx="284038" cy="252818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30D0DDC8-44CF-48E7-B443-487D45ACA0F7}"/>
                </a:ext>
              </a:extLst>
            </p:cNvPr>
            <p:cNvSpPr/>
            <p:nvPr/>
          </p:nvSpPr>
          <p:spPr>
            <a:xfrm>
              <a:off x="6552311" y="4679398"/>
              <a:ext cx="284038" cy="2528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16B3D3D6-AECB-4667-B3D3-FCC897CAE338}"/>
                </a:ext>
              </a:extLst>
            </p:cNvPr>
            <p:cNvSpPr/>
            <p:nvPr/>
          </p:nvSpPr>
          <p:spPr>
            <a:xfrm>
              <a:off x="7213512" y="6545081"/>
              <a:ext cx="258098" cy="26472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D8CADC8-6188-4051-ADFB-2AE1D3C05014}"/>
              </a:ext>
            </a:extLst>
          </p:cNvPr>
          <p:cNvGrpSpPr/>
          <p:nvPr/>
        </p:nvGrpSpPr>
        <p:grpSpPr>
          <a:xfrm>
            <a:off x="8790012" y="1052503"/>
            <a:ext cx="3350391" cy="5643815"/>
            <a:chOff x="8790012" y="1052503"/>
            <a:chExt cx="3350391" cy="5643815"/>
          </a:xfrm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62C3CDEE-4616-4B54-824A-60F5B37F8CB0}"/>
                </a:ext>
              </a:extLst>
            </p:cNvPr>
            <p:cNvSpPr/>
            <p:nvPr/>
          </p:nvSpPr>
          <p:spPr>
            <a:xfrm>
              <a:off x="8790012" y="5492097"/>
              <a:ext cx="283917" cy="252710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1407C870-6EEB-45E2-8188-8BCF03AF1C4C}"/>
                </a:ext>
              </a:extLst>
            </p:cNvPr>
            <p:cNvSpPr/>
            <p:nvPr/>
          </p:nvSpPr>
          <p:spPr>
            <a:xfrm>
              <a:off x="8926976" y="4422544"/>
              <a:ext cx="283917" cy="252710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EBB71869-46D6-4CD0-8452-709425640BF7}"/>
                </a:ext>
              </a:extLst>
            </p:cNvPr>
            <p:cNvSpPr txBox="1"/>
            <p:nvPr/>
          </p:nvSpPr>
          <p:spPr>
            <a:xfrm>
              <a:off x="9880032" y="1052503"/>
              <a:ext cx="1550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5.9km</a:t>
              </a:r>
              <a:endPara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2" name="群組 91">
              <a:extLst>
                <a:ext uri="{FF2B5EF4-FFF2-40B4-BE49-F238E27FC236}">
                  <a16:creationId xmlns:a16="http://schemas.microsoft.com/office/drawing/2014/main" id="{F7C601CB-CE97-4251-8E13-AEF221327C66}"/>
                </a:ext>
              </a:extLst>
            </p:cNvPr>
            <p:cNvGrpSpPr/>
            <p:nvPr/>
          </p:nvGrpSpPr>
          <p:grpSpPr>
            <a:xfrm>
              <a:off x="10014823" y="3994138"/>
              <a:ext cx="2125580" cy="2090303"/>
              <a:chOff x="8266850" y="1930875"/>
              <a:chExt cx="2397960" cy="2358163"/>
            </a:xfrm>
            <a:solidFill>
              <a:schemeClr val="accent1"/>
            </a:solidFill>
          </p:grpSpPr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CC43D684-6195-45ED-BC04-7F6111415904}"/>
                  </a:ext>
                </a:extLst>
              </p:cNvPr>
              <p:cNvSpPr/>
              <p:nvPr/>
            </p:nvSpPr>
            <p:spPr>
              <a:xfrm>
                <a:off x="8889288" y="3302905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3E091711-73D6-4AD7-A5F0-6C5937AF9901}"/>
                  </a:ext>
                </a:extLst>
              </p:cNvPr>
              <p:cNvSpPr/>
              <p:nvPr/>
            </p:nvSpPr>
            <p:spPr>
              <a:xfrm>
                <a:off x="10026859" y="2216379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D7FE81C3-A350-462B-A5C6-50DC881D6EDC}"/>
                  </a:ext>
                </a:extLst>
              </p:cNvPr>
              <p:cNvSpPr/>
              <p:nvPr/>
            </p:nvSpPr>
            <p:spPr>
              <a:xfrm>
                <a:off x="9747084" y="3867339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32ED5749-4E8B-4C14-BE1C-CC0AE8D00E0B}"/>
                  </a:ext>
                </a:extLst>
              </p:cNvPr>
              <p:cNvSpPr/>
              <p:nvPr/>
            </p:nvSpPr>
            <p:spPr>
              <a:xfrm>
                <a:off x="9102648" y="4003945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3D6FDFAE-1FDC-4106-96ED-5EAD65013A32}"/>
                  </a:ext>
                </a:extLst>
              </p:cNvPr>
              <p:cNvSpPr/>
              <p:nvPr/>
            </p:nvSpPr>
            <p:spPr>
              <a:xfrm>
                <a:off x="9462745" y="2451030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B55CDBC4-6582-4B4E-A375-EA7C6BAE284C}"/>
                  </a:ext>
                </a:extLst>
              </p:cNvPr>
              <p:cNvSpPr/>
              <p:nvPr/>
            </p:nvSpPr>
            <p:spPr>
              <a:xfrm>
                <a:off x="10344511" y="3597851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99" name="橢圓 98">
                <a:extLst>
                  <a:ext uri="{FF2B5EF4-FFF2-40B4-BE49-F238E27FC236}">
                    <a16:creationId xmlns:a16="http://schemas.microsoft.com/office/drawing/2014/main" id="{3C72FA21-C0DB-4911-90AE-75D1FA5083FA}"/>
                  </a:ext>
                </a:extLst>
              </p:cNvPr>
              <p:cNvSpPr/>
              <p:nvPr/>
            </p:nvSpPr>
            <p:spPr>
              <a:xfrm>
                <a:off x="9902670" y="2812583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1D00D118-FDE6-4CEB-95BF-D5769B50A124}"/>
                  </a:ext>
                </a:extLst>
              </p:cNvPr>
              <p:cNvSpPr/>
              <p:nvPr/>
            </p:nvSpPr>
            <p:spPr>
              <a:xfrm>
                <a:off x="9384591" y="3455305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96E02983-078A-4A6D-9993-C98FF17479E0}"/>
                  </a:ext>
                </a:extLst>
              </p:cNvPr>
              <p:cNvSpPr/>
              <p:nvPr/>
            </p:nvSpPr>
            <p:spPr>
              <a:xfrm>
                <a:off x="9341437" y="1930875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4C12D202-27A3-47A2-AA75-706704DB6839}"/>
                  </a:ext>
                </a:extLst>
              </p:cNvPr>
              <p:cNvSpPr/>
              <p:nvPr/>
            </p:nvSpPr>
            <p:spPr>
              <a:xfrm>
                <a:off x="8575154" y="3646466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橢圓 102">
                <a:extLst>
                  <a:ext uri="{FF2B5EF4-FFF2-40B4-BE49-F238E27FC236}">
                    <a16:creationId xmlns:a16="http://schemas.microsoft.com/office/drawing/2014/main" id="{BB716D0D-B298-4FF8-A217-016BC0B7C3A7}"/>
                  </a:ext>
                </a:extLst>
              </p:cNvPr>
              <p:cNvSpPr/>
              <p:nvPr/>
            </p:nvSpPr>
            <p:spPr>
              <a:xfrm>
                <a:off x="8266850" y="3295979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橢圓 103">
                <a:extLst>
                  <a:ext uri="{FF2B5EF4-FFF2-40B4-BE49-F238E27FC236}">
                    <a16:creationId xmlns:a16="http://schemas.microsoft.com/office/drawing/2014/main" id="{3E2FE412-0723-4C7A-B9C7-05E0239D9C42}"/>
                  </a:ext>
                </a:extLst>
              </p:cNvPr>
              <p:cNvSpPr/>
              <p:nvPr/>
            </p:nvSpPr>
            <p:spPr>
              <a:xfrm>
                <a:off x="9785272" y="3577542"/>
                <a:ext cx="320299" cy="2850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1F527D2A-A4E7-4873-A93A-C8C2A67F51F8}"/>
                  </a:ext>
                </a:extLst>
              </p:cNvPr>
              <p:cNvSpPr/>
              <p:nvPr/>
            </p:nvSpPr>
            <p:spPr>
              <a:xfrm>
                <a:off x="8575155" y="3000223"/>
                <a:ext cx="297160" cy="2441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2CF106EE-ED7E-40E9-8BD5-08EBEFEAFB28}"/>
                  </a:ext>
                </a:extLst>
              </p:cNvPr>
              <p:cNvSpPr/>
              <p:nvPr/>
            </p:nvSpPr>
            <p:spPr>
              <a:xfrm>
                <a:off x="8980440" y="2353759"/>
                <a:ext cx="251390" cy="22885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0AA64C4E-32BD-4BA0-9C9D-0E7BE23469D4}"/>
                </a:ext>
              </a:extLst>
            </p:cNvPr>
            <p:cNvSpPr/>
            <p:nvPr/>
          </p:nvSpPr>
          <p:spPr>
            <a:xfrm>
              <a:off x="9743914" y="5506423"/>
              <a:ext cx="283917" cy="252710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3F00227C-8802-4092-A2DE-91D0301C5499}"/>
                </a:ext>
              </a:extLst>
            </p:cNvPr>
            <p:cNvSpPr/>
            <p:nvPr/>
          </p:nvSpPr>
          <p:spPr>
            <a:xfrm>
              <a:off x="9320376" y="5149994"/>
              <a:ext cx="248339" cy="252710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812F3EF0-D448-4084-B76E-DE07414A9722}"/>
                </a:ext>
              </a:extLst>
            </p:cNvPr>
            <p:cNvSpPr/>
            <p:nvPr/>
          </p:nvSpPr>
          <p:spPr>
            <a:xfrm>
              <a:off x="10025806" y="6085052"/>
              <a:ext cx="283917" cy="252710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CB424B53-AB36-4756-B8BA-C797CB89217D}"/>
                </a:ext>
              </a:extLst>
            </p:cNvPr>
            <p:cNvSpPr/>
            <p:nvPr/>
          </p:nvSpPr>
          <p:spPr>
            <a:xfrm>
              <a:off x="9463349" y="5860025"/>
              <a:ext cx="283917" cy="252710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BDAE96F1-1662-4F3A-B5C0-75B23140BE61}"/>
                </a:ext>
              </a:extLst>
            </p:cNvPr>
            <p:cNvSpPr/>
            <p:nvPr/>
          </p:nvSpPr>
          <p:spPr>
            <a:xfrm>
              <a:off x="10725802" y="2616752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EDC01BAC-862C-429D-A394-C209F9262B68}"/>
                </a:ext>
              </a:extLst>
            </p:cNvPr>
            <p:cNvSpPr/>
            <p:nvPr/>
          </p:nvSpPr>
          <p:spPr>
            <a:xfrm>
              <a:off x="9234345" y="3744158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C47E156D-5334-440A-9136-0984ECC0A56A}"/>
                </a:ext>
              </a:extLst>
            </p:cNvPr>
            <p:cNvSpPr/>
            <p:nvPr/>
          </p:nvSpPr>
          <p:spPr>
            <a:xfrm>
              <a:off x="11355074" y="2590946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1B4524B7-3792-4613-8AC6-C0393AFAC1E7}"/>
                </a:ext>
              </a:extLst>
            </p:cNvPr>
            <p:cNvSpPr/>
            <p:nvPr/>
          </p:nvSpPr>
          <p:spPr>
            <a:xfrm>
              <a:off x="9382406" y="2192734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97D82D0C-6F66-4FC4-BAEF-E2206F2CF71B}"/>
                </a:ext>
              </a:extLst>
            </p:cNvPr>
            <p:cNvSpPr/>
            <p:nvPr/>
          </p:nvSpPr>
          <p:spPr>
            <a:xfrm>
              <a:off x="10565653" y="6286227"/>
              <a:ext cx="283917" cy="252710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5B65CDC2-80EB-4001-9938-DE9920D7584A}"/>
                </a:ext>
              </a:extLst>
            </p:cNvPr>
            <p:cNvSpPr/>
            <p:nvPr/>
          </p:nvSpPr>
          <p:spPr>
            <a:xfrm>
              <a:off x="9631420" y="2939751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D8163BFE-F526-4968-9385-B9A242393571}"/>
                </a:ext>
              </a:extLst>
            </p:cNvPr>
            <p:cNvSpPr/>
            <p:nvPr/>
          </p:nvSpPr>
          <p:spPr>
            <a:xfrm>
              <a:off x="10106631" y="2740461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7E7A453E-C5FD-4FF0-9D14-EAC2CB5871EF}"/>
                </a:ext>
              </a:extLst>
            </p:cNvPr>
            <p:cNvSpPr/>
            <p:nvPr/>
          </p:nvSpPr>
          <p:spPr>
            <a:xfrm>
              <a:off x="9283693" y="3290072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EE7BB55B-770B-484D-9C11-B51F69231598}"/>
                </a:ext>
              </a:extLst>
            </p:cNvPr>
            <p:cNvSpPr/>
            <p:nvPr/>
          </p:nvSpPr>
          <p:spPr>
            <a:xfrm>
              <a:off x="11741054" y="2713458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>
              <a:extLst>
                <a:ext uri="{FF2B5EF4-FFF2-40B4-BE49-F238E27FC236}">
                  <a16:creationId xmlns:a16="http://schemas.microsoft.com/office/drawing/2014/main" id="{1693A084-7D1E-4712-9987-37307837233F}"/>
                </a:ext>
              </a:extLst>
            </p:cNvPr>
            <p:cNvSpPr/>
            <p:nvPr/>
          </p:nvSpPr>
          <p:spPr>
            <a:xfrm>
              <a:off x="10066123" y="2224581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068CC72-EC9A-4B69-A27F-5FFFBBEE087F}"/>
                </a:ext>
              </a:extLst>
            </p:cNvPr>
            <p:cNvSpPr/>
            <p:nvPr/>
          </p:nvSpPr>
          <p:spPr>
            <a:xfrm>
              <a:off x="9716687" y="2455368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46BD4CAD-610A-4B00-839E-773EE045F4D2}"/>
                </a:ext>
              </a:extLst>
            </p:cNvPr>
            <p:cNvSpPr/>
            <p:nvPr/>
          </p:nvSpPr>
          <p:spPr>
            <a:xfrm>
              <a:off x="9156209" y="2807792"/>
              <a:ext cx="283917" cy="25271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12A2FA35-4BE6-4E1C-B94E-D9146FD7D60F}"/>
                </a:ext>
              </a:extLst>
            </p:cNvPr>
            <p:cNvSpPr/>
            <p:nvPr/>
          </p:nvSpPr>
          <p:spPr>
            <a:xfrm>
              <a:off x="11105793" y="4795196"/>
              <a:ext cx="283917" cy="2527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FBA84E5A-4A13-4A52-B412-A444FA198B8D}"/>
                </a:ext>
              </a:extLst>
            </p:cNvPr>
            <p:cNvSpPr/>
            <p:nvPr/>
          </p:nvSpPr>
          <p:spPr>
            <a:xfrm>
              <a:off x="11882305" y="6431595"/>
              <a:ext cx="258098" cy="26472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1DFA3A-BC37-485F-BD70-A12D0940E570}"/>
              </a:ext>
            </a:extLst>
          </p:cNvPr>
          <p:cNvSpPr txBox="1"/>
          <p:nvPr/>
        </p:nvSpPr>
        <p:spPr>
          <a:xfrm>
            <a:off x="131109" y="158886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第一層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40147BE9-FC59-4EBA-B97D-6D5233E3CA51}"/>
              </a:ext>
            </a:extLst>
          </p:cNvPr>
          <p:cNvSpPr txBox="1"/>
          <p:nvPr/>
        </p:nvSpPr>
        <p:spPr>
          <a:xfrm>
            <a:off x="7948602" y="134402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第二層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9509211-082B-4476-B8A1-97A9F8B01E16}"/>
              </a:ext>
            </a:extLst>
          </p:cNvPr>
          <p:cNvSpPr txBox="1"/>
          <p:nvPr/>
        </p:nvSpPr>
        <p:spPr>
          <a:xfrm>
            <a:off x="2965494" y="675523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單次下降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100m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47651AE-33EE-4747-991A-92290D87D166}"/>
              </a:ext>
            </a:extLst>
          </p:cNvPr>
          <p:cNvSpPr txBox="1"/>
          <p:nvPr/>
        </p:nvSpPr>
        <p:spPr>
          <a:xfrm>
            <a:off x="7998853" y="2239344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D42B6218-4A78-4332-B6D8-736DB7BA0DBD}"/>
              </a:ext>
            </a:extLst>
          </p:cNvPr>
          <p:cNvCxnSpPr>
            <a:stCxn id="28" idx="3"/>
            <a:endCxn id="119" idx="1"/>
          </p:cNvCxnSpPr>
          <p:nvPr/>
        </p:nvCxnSpPr>
        <p:spPr>
          <a:xfrm>
            <a:off x="9110055" y="2500954"/>
            <a:ext cx="1038155" cy="27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B391A6AE-C2B9-41A5-A908-6EAF11C24AC6}"/>
              </a:ext>
            </a:extLst>
          </p:cNvPr>
          <p:cNvSpPr txBox="1"/>
          <p:nvPr/>
        </p:nvSpPr>
        <p:spPr>
          <a:xfrm>
            <a:off x="8223966" y="6125683"/>
            <a:ext cx="1111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488EE2CA-91FA-444E-AE74-5AD3D713C02F}"/>
              </a:ext>
            </a:extLst>
          </p:cNvPr>
          <p:cNvCxnSpPr>
            <a:cxnSpLocks/>
            <a:stCxn id="129" idx="3"/>
            <a:endCxn id="102" idx="5"/>
          </p:cNvCxnSpPr>
          <p:nvPr/>
        </p:nvCxnSpPr>
        <p:spPr>
          <a:xfrm flipV="1">
            <a:off x="9335168" y="5730559"/>
            <a:ext cx="1195277" cy="65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D0CA57A7-8CDB-43A9-8C78-1BCF09F2C336}"/>
              </a:ext>
            </a:extLst>
          </p:cNvPr>
          <p:cNvSpPr txBox="1"/>
          <p:nvPr/>
        </p:nvSpPr>
        <p:spPr>
          <a:xfrm>
            <a:off x="2506868" y="1920640"/>
            <a:ext cx="1111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2D2E8000-566A-4AAD-8E10-15602F8BF0F3}"/>
              </a:ext>
            </a:extLst>
          </p:cNvPr>
          <p:cNvCxnSpPr>
            <a:cxnSpLocks/>
            <a:endCxn id="33" idx="7"/>
          </p:cNvCxnSpPr>
          <p:nvPr/>
        </p:nvCxnSpPr>
        <p:spPr>
          <a:xfrm flipH="1">
            <a:off x="1457973" y="2428281"/>
            <a:ext cx="1014828" cy="46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FBDA0B01-7D36-4AED-A3F3-A2B7F05FB580}"/>
              </a:ext>
            </a:extLst>
          </p:cNvPr>
          <p:cNvSpPr txBox="1"/>
          <p:nvPr/>
        </p:nvSpPr>
        <p:spPr>
          <a:xfrm>
            <a:off x="3145605" y="4083111"/>
            <a:ext cx="1111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2518BA8E-E344-4FAA-A361-6C1CEF988E34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1681028" y="4612687"/>
            <a:ext cx="2017142" cy="1143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AC94801-7EF5-460B-BC59-6CBA43606F99}"/>
              </a:ext>
            </a:extLst>
          </p:cNvPr>
          <p:cNvSpPr txBox="1"/>
          <p:nvPr/>
        </p:nvSpPr>
        <p:spPr>
          <a:xfrm>
            <a:off x="6648754" y="19297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u="sng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直到此群剩下一個景點名稱</a:t>
            </a:r>
          </a:p>
        </p:txBody>
      </p:sp>
    </p:spTree>
    <p:extLst>
      <p:ext uri="{BB962C8B-B14F-4D97-AF65-F5344CB8AC3E}">
        <p14:creationId xmlns:p14="http://schemas.microsoft.com/office/powerpoint/2010/main" val="360879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5" grpId="0"/>
      <p:bldP spid="23" grpId="0"/>
      <p:bldP spid="28" grpId="0"/>
      <p:bldP spid="12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6ADC2B-699C-4EE1-AB38-D1ED2839951F}"/>
                  </a:ext>
                </a:extLst>
              </p:cNvPr>
              <p:cNvSpPr/>
              <p:nvPr/>
            </p:nvSpPr>
            <p:spPr>
              <a:xfrm>
                <a:off x="2241557" y="1168627"/>
                <a:ext cx="1950720" cy="610393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N=N+ N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6ADC2B-699C-4EE1-AB38-D1ED28399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57" y="1168627"/>
                <a:ext cx="1950720" cy="610393"/>
              </a:xfrm>
              <a:prstGeom prst="rect">
                <a:avLst/>
              </a:prstGeom>
              <a:blipFill>
                <a:blip r:embed="rId2"/>
                <a:stretch>
                  <a:fillRect b="-1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E2AAABA-10DE-49C0-AAC2-395FD166CF8B}"/>
              </a:ext>
            </a:extLst>
          </p:cNvPr>
          <p:cNvCxnSpPr>
            <a:cxnSpLocks/>
          </p:cNvCxnSpPr>
          <p:nvPr/>
        </p:nvCxnSpPr>
        <p:spPr>
          <a:xfrm>
            <a:off x="3216917" y="1779020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65300138-5C18-41F6-8E25-B23EEC33A023}"/>
                  </a:ext>
                </a:extLst>
              </p:cNvPr>
              <p:cNvSpPr/>
              <p:nvPr/>
            </p:nvSpPr>
            <p:spPr>
              <a:xfrm>
                <a:off x="1410343" y="2113507"/>
                <a:ext cx="3613146" cy="141390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判斷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裡的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是否都有所屬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65300138-5C18-41F6-8E25-B23EEC33A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343" y="2113507"/>
                <a:ext cx="3613146" cy="1413909"/>
              </a:xfrm>
              <a:prstGeom prst="diamond">
                <a:avLst/>
              </a:prstGeom>
              <a:blipFill>
                <a:blip r:embed="rId3"/>
                <a:stretch>
                  <a:fillRect b="-21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288E546-8295-4E7C-9415-62771D2C70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94249" y="2913012"/>
            <a:ext cx="566459" cy="269878"/>
          </a:xfrm>
          <a:prstGeom prst="bentConnector3">
            <a:avLst>
              <a:gd name="adj1" fmla="val 740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0119E8D6-407E-4C4A-AF93-7831B61D8372}"/>
              </a:ext>
            </a:extLst>
          </p:cNvPr>
          <p:cNvCxnSpPr>
            <a:cxnSpLocks/>
          </p:cNvCxnSpPr>
          <p:nvPr/>
        </p:nvCxnSpPr>
        <p:spPr>
          <a:xfrm rot="5400000">
            <a:off x="1011314" y="2900404"/>
            <a:ext cx="477383" cy="269876"/>
          </a:xfrm>
          <a:prstGeom prst="bentConnector3">
            <a:avLst>
              <a:gd name="adj1" fmla="val 610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9CBA2CD-C12D-4618-AF0A-122853CCD754}"/>
              </a:ext>
            </a:extLst>
          </p:cNvPr>
          <p:cNvSpPr/>
          <p:nvPr/>
        </p:nvSpPr>
        <p:spPr>
          <a:xfrm>
            <a:off x="83138" y="3274034"/>
            <a:ext cx="1950720" cy="610393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加入到分類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9F73AF-6680-4271-A005-A7C1A3EFA25F}"/>
              </a:ext>
            </a:extLst>
          </p:cNvPr>
          <p:cNvSpPr/>
          <p:nvPr/>
        </p:nvSpPr>
        <p:spPr>
          <a:xfrm>
            <a:off x="4337058" y="3354845"/>
            <a:ext cx="2512640" cy="82188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從下一個景點詞庫裡的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繼續找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946531C-9843-46DD-BD07-9634180F3AA1}"/>
              </a:ext>
            </a:extLst>
          </p:cNvPr>
          <p:cNvGrpSpPr/>
          <p:nvPr/>
        </p:nvGrpSpPr>
        <p:grpSpPr>
          <a:xfrm>
            <a:off x="8347130" y="1938754"/>
            <a:ext cx="2397960" cy="2358163"/>
            <a:chOff x="8266850" y="1930875"/>
            <a:chExt cx="2397960" cy="2358163"/>
          </a:xfrm>
          <a:solidFill>
            <a:schemeClr val="accent1"/>
          </a:solidFill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C9C9D9D-861A-4D32-A311-13A419410DA6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E01D4E1-F769-49BB-81D6-ACC50DF76A78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A20A63C-9834-40C8-BF8E-53ECE6ED5300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DFF8F08D-9D7A-47A0-A4B5-282BAFA65A43}"/>
                </a:ext>
              </a:extLst>
            </p:cNvPr>
            <p:cNvSpPr/>
            <p:nvPr/>
          </p:nvSpPr>
          <p:spPr>
            <a:xfrm>
              <a:off x="9102648" y="400394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C6E1DAE-8B8F-4DB6-B797-4FA4C701B37C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C375EF7A-0CAC-4B59-9D3E-0787463483A9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327F2BC5-906F-43D6-912C-418E8B517423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28769FF5-9F6B-4E42-A3A4-D71D3EAE3D32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4416C6D-420B-4C26-A8ED-71D804E6B103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9FEF495-60A8-4257-A31C-D99F2348E6D7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B317BC4-78E0-41AE-989C-A55A140069C6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00540807-3732-4E90-ABA5-55325A70374D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A73D84BC-343E-4AEF-977E-AEC7EE179C94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8DB49F99-C291-476D-9737-7E27947BCB77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橢圓 26">
            <a:extLst>
              <a:ext uri="{FF2B5EF4-FFF2-40B4-BE49-F238E27FC236}">
                <a16:creationId xmlns:a16="http://schemas.microsoft.com/office/drawing/2014/main" id="{1AD273B9-197F-42ED-BD86-197CD9308CA6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21D0770-E7DF-4782-A033-3A316F50D1E9}"/>
              </a:ext>
            </a:extLst>
          </p:cNvPr>
          <p:cNvSpPr/>
          <p:nvPr/>
        </p:nvSpPr>
        <p:spPr>
          <a:xfrm>
            <a:off x="8076221" y="3686516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991001D-5AA4-42A4-986F-5186988BF209}"/>
              </a:ext>
            </a:extLst>
          </p:cNvPr>
          <p:cNvSpPr/>
          <p:nvPr/>
        </p:nvSpPr>
        <p:spPr>
          <a:xfrm>
            <a:off x="7652683" y="3330087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F6D1E545-D532-4B60-A462-7B5A588346DA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4147A11-B1EF-459F-B31D-BC964DD90B34}"/>
              </a:ext>
            </a:extLst>
          </p:cNvPr>
          <p:cNvSpPr/>
          <p:nvPr/>
        </p:nvSpPr>
        <p:spPr>
          <a:xfrm>
            <a:off x="7504183" y="3778129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FC1192-61B1-45FC-A891-80B51A7296E3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43BFA3A0-8DC4-487E-880D-57D40F485A4D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1F40127-0C84-47B3-97BE-AC05B0927969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ADEFDE76-1D26-4D94-A44F-8C09B25810DA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7039087-B2DC-41CE-999F-CF44325C55EA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DC8B2302-9B46-40E9-823E-D73654B40035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A65BA22-A5A6-4562-9C53-75C4D00B1A8D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BECAB8C0-8479-4EB9-9EAA-8900ED06C981}"/>
              </a:ext>
            </a:extLst>
          </p:cNvPr>
          <p:cNvSpPr/>
          <p:nvPr/>
        </p:nvSpPr>
        <p:spPr>
          <a:xfrm>
            <a:off x="9384591" y="2998718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68BE213-F098-4084-922B-61A9C1109743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F305685C-7C24-4029-B0B4-1BF494838B06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FC0FD113-C094-4625-90E5-67DC11EFCDB1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9263628-8A79-4469-857B-0E40958F6F05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A630B3EA-4F0C-4B92-8E47-CF6193DC203F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07D81389-82F7-431D-B252-BBF7284CE6A0}"/>
              </a:ext>
            </a:extLst>
          </p:cNvPr>
          <p:cNvSpPr/>
          <p:nvPr/>
        </p:nvSpPr>
        <p:spPr>
          <a:xfrm>
            <a:off x="7542901" y="5920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F64C433-5814-4679-9525-9B686906FD12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1C72E68D-5618-47E3-82D3-1DE113C8C021}"/>
              </a:ext>
            </a:extLst>
          </p:cNvPr>
          <p:cNvSpPr/>
          <p:nvPr/>
        </p:nvSpPr>
        <p:spPr>
          <a:xfrm>
            <a:off x="8966483" y="329722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ADD50426-6CAB-42D9-BC5B-EBAFC31B3919}"/>
              </a:ext>
            </a:extLst>
          </p:cNvPr>
          <p:cNvSpPr/>
          <p:nvPr/>
        </p:nvSpPr>
        <p:spPr>
          <a:xfrm>
            <a:off x="10104054" y="221069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E66FADB7-EF88-4EF0-A530-0A3A7A724674}"/>
              </a:ext>
            </a:extLst>
          </p:cNvPr>
          <p:cNvSpPr/>
          <p:nvPr/>
        </p:nvSpPr>
        <p:spPr>
          <a:xfrm>
            <a:off x="9824279" y="386165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F90B608-464A-4991-8223-B8B369EE1BC2}"/>
              </a:ext>
            </a:extLst>
          </p:cNvPr>
          <p:cNvSpPr/>
          <p:nvPr/>
        </p:nvSpPr>
        <p:spPr>
          <a:xfrm>
            <a:off x="9179843" y="399826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E2EB9A8-881C-4EAB-9FE2-7DA3DB4848DC}"/>
              </a:ext>
            </a:extLst>
          </p:cNvPr>
          <p:cNvSpPr/>
          <p:nvPr/>
        </p:nvSpPr>
        <p:spPr>
          <a:xfrm>
            <a:off x="9539940" y="2445349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395D0A10-0F04-461E-AE7C-528DDB385145}"/>
              </a:ext>
            </a:extLst>
          </p:cNvPr>
          <p:cNvSpPr/>
          <p:nvPr/>
        </p:nvSpPr>
        <p:spPr>
          <a:xfrm>
            <a:off x="10421706" y="3592170"/>
            <a:ext cx="320299" cy="2850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1879F9BB-AEA8-4548-9AF1-668CA485FDFB}"/>
              </a:ext>
            </a:extLst>
          </p:cNvPr>
          <p:cNvSpPr/>
          <p:nvPr/>
        </p:nvSpPr>
        <p:spPr>
          <a:xfrm>
            <a:off x="9979865" y="2806902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0DAE606F-8365-4E28-80D4-488C6A1C3747}"/>
              </a:ext>
            </a:extLst>
          </p:cNvPr>
          <p:cNvSpPr/>
          <p:nvPr/>
        </p:nvSpPr>
        <p:spPr>
          <a:xfrm>
            <a:off x="9461786" y="344962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BF50284B-119F-470B-BF18-2AE365A138F3}"/>
              </a:ext>
            </a:extLst>
          </p:cNvPr>
          <p:cNvSpPr/>
          <p:nvPr/>
        </p:nvSpPr>
        <p:spPr>
          <a:xfrm>
            <a:off x="9418632" y="192519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7F65021E-CF75-463D-A69B-18424B207E71}"/>
              </a:ext>
            </a:extLst>
          </p:cNvPr>
          <p:cNvSpPr/>
          <p:nvPr/>
        </p:nvSpPr>
        <p:spPr>
          <a:xfrm>
            <a:off x="8652349" y="3640785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B196778E-292D-44C3-9B80-7BBDAE964351}"/>
              </a:ext>
            </a:extLst>
          </p:cNvPr>
          <p:cNvSpPr/>
          <p:nvPr/>
        </p:nvSpPr>
        <p:spPr>
          <a:xfrm>
            <a:off x="8344045" y="329029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77AE2BB2-5E63-4E28-B941-CC2FA21DB083}"/>
              </a:ext>
            </a:extLst>
          </p:cNvPr>
          <p:cNvSpPr/>
          <p:nvPr/>
        </p:nvSpPr>
        <p:spPr>
          <a:xfrm>
            <a:off x="9862467" y="3571861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43393204-3017-4D89-BE3A-9E5B55640B3E}"/>
              </a:ext>
            </a:extLst>
          </p:cNvPr>
          <p:cNvSpPr/>
          <p:nvPr/>
        </p:nvSpPr>
        <p:spPr>
          <a:xfrm>
            <a:off x="8652350" y="2994542"/>
            <a:ext cx="297160" cy="24411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678BC57B-7512-44F7-84EE-5E256200EE9C}"/>
              </a:ext>
            </a:extLst>
          </p:cNvPr>
          <p:cNvSpPr/>
          <p:nvPr/>
        </p:nvSpPr>
        <p:spPr>
          <a:xfrm>
            <a:off x="9057635" y="2348078"/>
            <a:ext cx="251390" cy="22885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DD49A8B-A861-45E3-8FDB-7C21A0437B51}"/>
              </a:ext>
            </a:extLst>
          </p:cNvPr>
          <p:cNvSpPr/>
          <p:nvPr/>
        </p:nvSpPr>
        <p:spPr>
          <a:xfrm>
            <a:off x="4337058" y="3354845"/>
            <a:ext cx="2512640" cy="821884"/>
          </a:xfrm>
          <a:prstGeom prst="roundRect">
            <a:avLst/>
          </a:prstGeom>
          <a:noFill/>
          <a:ln w="57150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C436E65-2288-48E0-9381-D1ECAFF62AB8}"/>
              </a:ext>
            </a:extLst>
          </p:cNvPr>
          <p:cNvSpPr txBox="1"/>
          <p:nvPr/>
        </p:nvSpPr>
        <p:spPr>
          <a:xfrm>
            <a:off x="-87346" y="86178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</a:t>
            </a:r>
            <a:r>
              <a:rPr lang="en-US" altLang="zh-TW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DBSCAN</a:t>
            </a:r>
            <a:endParaRPr lang="zh-TW" altLang="en-US" sz="24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68699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3ED947-03C6-4E41-9F56-99D0F505F323}"/>
              </a:ext>
            </a:extLst>
          </p:cNvPr>
          <p:cNvSpPr txBox="1"/>
          <p:nvPr/>
        </p:nvSpPr>
        <p:spPr>
          <a:xfrm>
            <a:off x="0" y="0"/>
            <a:ext cx="21291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DBSCAN</a:t>
            </a:r>
          </a:p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</a:p>
        </p:txBody>
      </p:sp>
      <p:sp>
        <p:nvSpPr>
          <p:cNvPr id="3" name="圓柱形 2">
            <a:extLst>
              <a:ext uri="{FF2B5EF4-FFF2-40B4-BE49-F238E27FC236}">
                <a16:creationId xmlns:a16="http://schemas.microsoft.com/office/drawing/2014/main" id="{57356BB0-946B-4317-9B90-334E8C9301F2}"/>
              </a:ext>
            </a:extLst>
          </p:cNvPr>
          <p:cNvSpPr/>
          <p:nvPr/>
        </p:nvSpPr>
        <p:spPr>
          <a:xfrm>
            <a:off x="2220191" y="157777"/>
            <a:ext cx="1371976" cy="830997"/>
          </a:xfrm>
          <a:prstGeom prst="can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370D62-AEDD-4A09-A875-97071170F63B}"/>
              </a:ext>
            </a:extLst>
          </p:cNvPr>
          <p:cNvSpPr/>
          <p:nvPr/>
        </p:nvSpPr>
        <p:spPr>
          <a:xfrm>
            <a:off x="2909671" y="3104286"/>
            <a:ext cx="2692404" cy="982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設定變數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Eps=?km</a:t>
            </a:r>
          </a:p>
          <a:p>
            <a:pPr algn="ctr"/>
            <a:r>
              <a:rPr lang="en-US" altLang="zh-TW" sz="24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MinPts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=?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CF7203-59B8-45B9-B85F-8CBFC912F102}"/>
              </a:ext>
            </a:extLst>
          </p:cNvPr>
          <p:cNvSpPr/>
          <p:nvPr/>
        </p:nvSpPr>
        <p:spPr>
          <a:xfrm>
            <a:off x="2891606" y="4376176"/>
            <a:ext cx="2652804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設立分群簇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91673DE-76EA-4CF2-8D59-B652BA95EA05}"/>
              </a:ext>
            </a:extLst>
          </p:cNvPr>
          <p:cNvCxnSpPr>
            <a:cxnSpLocks/>
          </p:cNvCxnSpPr>
          <p:nvPr/>
        </p:nvCxnSpPr>
        <p:spPr>
          <a:xfrm>
            <a:off x="4218008" y="408685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B5E027F-D7FE-443F-99C4-8C6B1B02F124}"/>
              </a:ext>
            </a:extLst>
          </p:cNvPr>
          <p:cNvCxnSpPr>
            <a:cxnSpLocks/>
          </p:cNvCxnSpPr>
          <p:nvPr/>
        </p:nvCxnSpPr>
        <p:spPr>
          <a:xfrm>
            <a:off x="4218008" y="4846863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57E42A7-C3FA-4CBB-B68D-D9F0D6644B2F}"/>
              </a:ext>
            </a:extLst>
          </p:cNvPr>
          <p:cNvSpPr/>
          <p:nvPr/>
        </p:nvSpPr>
        <p:spPr>
          <a:xfrm>
            <a:off x="2906179" y="1676973"/>
            <a:ext cx="2652804" cy="3258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取得經緯度資料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DFE7971-13F4-4822-9E81-ECB84579A26D}"/>
              </a:ext>
            </a:extLst>
          </p:cNvPr>
          <p:cNvCxnSpPr>
            <a:cxnSpLocks/>
          </p:cNvCxnSpPr>
          <p:nvPr/>
        </p:nvCxnSpPr>
        <p:spPr>
          <a:xfrm>
            <a:off x="4232581" y="1998518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7D2B5-1E75-4CDC-88AF-BA9C5D483C7B}"/>
              </a:ext>
            </a:extLst>
          </p:cNvPr>
          <p:cNvSpPr/>
          <p:nvPr/>
        </p:nvSpPr>
        <p:spPr>
          <a:xfrm>
            <a:off x="2718733" y="2315742"/>
            <a:ext cx="3115935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標記所有點為未造訪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4AE95B-226A-4828-B3AB-A7778B640026}"/>
              </a:ext>
            </a:extLst>
          </p:cNvPr>
          <p:cNvCxnSpPr>
            <a:cxnSpLocks/>
          </p:cNvCxnSpPr>
          <p:nvPr/>
        </p:nvCxnSpPr>
        <p:spPr>
          <a:xfrm>
            <a:off x="4225637" y="2786429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柱形 40">
            <a:extLst>
              <a:ext uri="{FF2B5EF4-FFF2-40B4-BE49-F238E27FC236}">
                <a16:creationId xmlns:a16="http://schemas.microsoft.com/office/drawing/2014/main" id="{802FC8C8-2B8C-411F-93BC-5822947DE07F}"/>
              </a:ext>
            </a:extLst>
          </p:cNvPr>
          <p:cNvSpPr/>
          <p:nvPr/>
        </p:nvSpPr>
        <p:spPr>
          <a:xfrm>
            <a:off x="4750031" y="157776"/>
            <a:ext cx="1734334" cy="830997"/>
          </a:xfrm>
          <a:prstGeom prst="can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景點詞庫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A67F136-F7D0-4585-925A-DE01FF32EA01}"/>
              </a:ext>
            </a:extLst>
          </p:cNvPr>
          <p:cNvCxnSpPr>
            <a:cxnSpLocks/>
            <a:stCxn id="41" idx="3"/>
            <a:endCxn id="11" idx="0"/>
          </p:cNvCxnSpPr>
          <p:nvPr/>
        </p:nvCxnSpPr>
        <p:spPr>
          <a:xfrm rot="5400000">
            <a:off x="4580790" y="640565"/>
            <a:ext cx="688200" cy="138461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24E25E4E-D02D-4B78-9E9C-C53774D908BC}"/>
              </a:ext>
            </a:extLst>
          </p:cNvPr>
          <p:cNvCxnSpPr>
            <a:stCxn id="3" idx="3"/>
          </p:cNvCxnSpPr>
          <p:nvPr/>
        </p:nvCxnSpPr>
        <p:spPr>
          <a:xfrm rot="16200000" flipH="1">
            <a:off x="3397331" y="497622"/>
            <a:ext cx="344099" cy="1326402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E710214-1DBE-49B6-B763-6EA4BF5D2B10}"/>
              </a:ext>
            </a:extLst>
          </p:cNvPr>
          <p:cNvGrpSpPr/>
          <p:nvPr/>
        </p:nvGrpSpPr>
        <p:grpSpPr>
          <a:xfrm>
            <a:off x="6698939" y="3786969"/>
            <a:ext cx="2366118" cy="1921072"/>
            <a:chOff x="6698939" y="3786969"/>
            <a:chExt cx="2366118" cy="1921072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6EE2EAD-8E58-4C74-96D5-8CA5E8C63A36}"/>
                </a:ext>
              </a:extLst>
            </p:cNvPr>
            <p:cNvSpPr/>
            <p:nvPr/>
          </p:nvSpPr>
          <p:spPr>
            <a:xfrm>
              <a:off x="7615856" y="37869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FAEE599C-3E61-4906-9E7E-567CA0BEDAB3}"/>
                </a:ext>
              </a:extLst>
            </p:cNvPr>
            <p:cNvSpPr/>
            <p:nvPr/>
          </p:nvSpPr>
          <p:spPr>
            <a:xfrm>
              <a:off x="7768256" y="394952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BEB44B4-A9EF-4693-B052-79BA1052F434}"/>
                </a:ext>
              </a:extLst>
            </p:cNvPr>
            <p:cNvSpPr/>
            <p:nvPr/>
          </p:nvSpPr>
          <p:spPr>
            <a:xfrm>
              <a:off x="8083216" y="492488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4B4D34E-BB42-4079-A8CC-E6124CFA27E2}"/>
                </a:ext>
              </a:extLst>
            </p:cNvPr>
            <p:cNvSpPr/>
            <p:nvPr/>
          </p:nvSpPr>
          <p:spPr>
            <a:xfrm>
              <a:off x="7178976" y="45794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08E3113A-19FC-4F90-91BB-B94FEC85CB37}"/>
                </a:ext>
              </a:extLst>
            </p:cNvPr>
            <p:cNvSpPr/>
            <p:nvPr/>
          </p:nvSpPr>
          <p:spPr>
            <a:xfrm>
              <a:off x="7758096" y="542272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65BB7D5A-AA50-4396-A6C4-D191FBE088A0}"/>
                </a:ext>
              </a:extLst>
            </p:cNvPr>
            <p:cNvSpPr/>
            <p:nvPr/>
          </p:nvSpPr>
          <p:spPr>
            <a:xfrm>
              <a:off x="6932619" y="49350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A592FA1-B0ED-402B-BC2C-0A058AA0D599}"/>
                </a:ext>
              </a:extLst>
            </p:cNvPr>
            <p:cNvSpPr/>
            <p:nvPr/>
          </p:nvSpPr>
          <p:spPr>
            <a:xfrm>
              <a:off x="8083216" y="40206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64F0B887-14BC-414B-98D4-0FF6913B6C4B}"/>
                </a:ext>
              </a:extLst>
            </p:cNvPr>
            <p:cNvSpPr/>
            <p:nvPr/>
          </p:nvSpPr>
          <p:spPr>
            <a:xfrm>
              <a:off x="7412656" y="48537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8996A219-8608-4CBE-A72B-BED59E6B6AC0}"/>
                </a:ext>
              </a:extLst>
            </p:cNvPr>
            <p:cNvSpPr/>
            <p:nvPr/>
          </p:nvSpPr>
          <p:spPr>
            <a:xfrm>
              <a:off x="6698939" y="51382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A19D332A-A468-4517-A58D-A4EE4DBE35B1}"/>
                </a:ext>
              </a:extLst>
            </p:cNvPr>
            <p:cNvSpPr/>
            <p:nvPr/>
          </p:nvSpPr>
          <p:spPr>
            <a:xfrm>
              <a:off x="8977296" y="51890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32DF163-D6EE-4C34-907B-782CF6D9DE03}"/>
                </a:ext>
              </a:extLst>
            </p:cNvPr>
            <p:cNvSpPr/>
            <p:nvPr/>
          </p:nvSpPr>
          <p:spPr>
            <a:xfrm>
              <a:off x="8296576" y="562592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611DD8C6-62E4-4BD2-BB20-274A5D411109}"/>
                </a:ext>
              </a:extLst>
            </p:cNvPr>
            <p:cNvSpPr/>
            <p:nvPr/>
          </p:nvSpPr>
          <p:spPr>
            <a:xfrm>
              <a:off x="7206939" y="52601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53D77400-67A3-4D01-A215-3115E3799C6A}"/>
                </a:ext>
              </a:extLst>
            </p:cNvPr>
            <p:cNvSpPr/>
            <p:nvPr/>
          </p:nvSpPr>
          <p:spPr>
            <a:xfrm>
              <a:off x="7361856" y="51585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293B5570-CD74-4A56-84D5-F40BBF54776D}"/>
                </a:ext>
              </a:extLst>
            </p:cNvPr>
            <p:cNvSpPr/>
            <p:nvPr/>
          </p:nvSpPr>
          <p:spPr>
            <a:xfrm>
              <a:off x="8469296" y="47013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DD4726C4-5781-4167-A353-2CFB32DCB30C}"/>
                </a:ext>
              </a:extLst>
            </p:cNvPr>
            <p:cNvSpPr/>
            <p:nvPr/>
          </p:nvSpPr>
          <p:spPr>
            <a:xfrm>
              <a:off x="7768256" y="39393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1A78C55F-51C7-47AC-8952-CB1F1F5BA602}"/>
                </a:ext>
              </a:extLst>
            </p:cNvPr>
            <p:cNvSpPr/>
            <p:nvPr/>
          </p:nvSpPr>
          <p:spPr>
            <a:xfrm>
              <a:off x="7845857" y="4721908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1B4B329A-7380-4DB8-8D3A-E44A7B61619A}"/>
                </a:ext>
              </a:extLst>
            </p:cNvPr>
            <p:cNvSpPr/>
            <p:nvPr/>
          </p:nvSpPr>
          <p:spPr>
            <a:xfrm>
              <a:off x="7920656" y="40917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092AF5C1-698E-43BD-80F3-1AEFE34FE629}"/>
                </a:ext>
              </a:extLst>
            </p:cNvPr>
            <p:cNvSpPr/>
            <p:nvPr/>
          </p:nvSpPr>
          <p:spPr>
            <a:xfrm>
              <a:off x="8073056" y="42441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887DBF7F-A3E2-4BCE-8D65-124F0EA3F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95950"/>
              </p:ext>
            </p:extLst>
          </p:nvPr>
        </p:nvGraphicFramePr>
        <p:xfrm>
          <a:off x="6096183" y="1342579"/>
          <a:ext cx="21659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993">
                  <a:extLst>
                    <a:ext uri="{9D8B030D-6E8A-4147-A177-3AD203B41FA5}">
                      <a16:colId xmlns:a16="http://schemas.microsoft.com/office/drawing/2014/main" val="1304218147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228297693"/>
                    </a:ext>
                  </a:extLst>
                </a:gridCol>
              </a:tblGrid>
              <a:tr h="26664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39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24.0939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120.497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29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24.0856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84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24.0856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120.54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06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24.7829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120.695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33267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0CDFE2E3-DD82-4641-BAA7-00B0BB0A4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730391"/>
              </p:ext>
            </p:extLst>
          </p:nvPr>
        </p:nvGraphicFramePr>
        <p:xfrm>
          <a:off x="8403348" y="1342579"/>
          <a:ext cx="2240923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923">
                  <a:extLst>
                    <a:ext uri="{9D8B030D-6E8A-4147-A177-3AD203B41FA5}">
                      <a16:colId xmlns:a16="http://schemas.microsoft.com/office/drawing/2014/main" val="4138974399"/>
                    </a:ext>
                  </a:extLst>
                </a:gridCol>
              </a:tblGrid>
              <a:tr h="26664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是否有造訪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(0/1)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51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3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7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46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2630"/>
                  </a:ext>
                </a:extLst>
              </a:tr>
            </a:tbl>
          </a:graphicData>
        </a:graphic>
      </p:graphicFrame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E9AC9256-A66D-430E-ACF4-33D15BE24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62826"/>
              </p:ext>
            </p:extLst>
          </p:nvPr>
        </p:nvGraphicFramePr>
        <p:xfrm>
          <a:off x="6507089" y="594363"/>
          <a:ext cx="16537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85">
                  <a:extLst>
                    <a:ext uri="{9D8B030D-6E8A-4147-A177-3AD203B41FA5}">
                      <a16:colId xmlns:a16="http://schemas.microsoft.com/office/drawing/2014/main" val="2231398782"/>
                    </a:ext>
                  </a:extLst>
                </a:gridCol>
                <a:gridCol w="1017843">
                  <a:extLst>
                    <a:ext uri="{9D8B030D-6E8A-4147-A177-3AD203B41FA5}">
                      <a16:colId xmlns:a16="http://schemas.microsoft.com/office/drawing/2014/main" val="2066273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ysClr val="windowText" lastClr="000000"/>
                          </a:solidFill>
                        </a:rPr>
                        <a:t>Eps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ysClr val="windowText" lastClr="000000"/>
                          </a:solidFill>
                        </a:rPr>
                        <a:t>10km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577377"/>
                  </a:ext>
                </a:extLst>
              </a:tr>
            </a:tbl>
          </a:graphicData>
        </a:graphic>
      </p:graphicFrame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5087E27A-80B5-42E2-BA11-E1694CCF4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0835"/>
              </p:ext>
            </p:extLst>
          </p:nvPr>
        </p:nvGraphicFramePr>
        <p:xfrm>
          <a:off x="9258303" y="600164"/>
          <a:ext cx="250944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15">
                  <a:extLst>
                    <a:ext uri="{9D8B030D-6E8A-4147-A177-3AD203B41FA5}">
                      <a16:colId xmlns:a16="http://schemas.microsoft.com/office/drawing/2014/main" val="2231398782"/>
                    </a:ext>
                  </a:extLst>
                </a:gridCol>
                <a:gridCol w="1360733">
                  <a:extLst>
                    <a:ext uri="{9D8B030D-6E8A-4147-A177-3AD203B41FA5}">
                      <a16:colId xmlns:a16="http://schemas.microsoft.com/office/drawing/2014/main" val="2066273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MinPts</a:t>
                      </a:r>
                      <a:endParaRPr lang="zh-TW" altLang="en-US" sz="24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  <a:r>
                        <a:rPr lang="zh-TW" altLang="en-US" sz="2400" b="1" kern="1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個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577377"/>
                  </a:ext>
                </a:extLst>
              </a:tr>
            </a:tbl>
          </a:graphicData>
        </a:graphic>
      </p:graphicFrame>
      <p:sp>
        <p:nvSpPr>
          <p:cNvPr id="4" name="矩形: 圓角 3">
            <a:extLst>
              <a:ext uri="{FF2B5EF4-FFF2-40B4-BE49-F238E27FC236}">
                <a16:creationId xmlns:a16="http://schemas.microsoft.com/office/drawing/2014/main" id="{D33144C5-AA51-4B83-A765-DD6BB4592E72}"/>
              </a:ext>
            </a:extLst>
          </p:cNvPr>
          <p:cNvSpPr/>
          <p:nvPr/>
        </p:nvSpPr>
        <p:spPr>
          <a:xfrm>
            <a:off x="2891606" y="3120916"/>
            <a:ext cx="2725572" cy="9924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81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3ED947-03C6-4E41-9F56-99D0F505F323}"/>
              </a:ext>
            </a:extLst>
          </p:cNvPr>
          <p:cNvSpPr txBox="1"/>
          <p:nvPr/>
        </p:nvSpPr>
        <p:spPr>
          <a:xfrm>
            <a:off x="0" y="0"/>
            <a:ext cx="21291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DBSCAN</a:t>
            </a:r>
          </a:p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</a:p>
        </p:txBody>
      </p:sp>
      <p:sp>
        <p:nvSpPr>
          <p:cNvPr id="3" name="圓柱形 2">
            <a:extLst>
              <a:ext uri="{FF2B5EF4-FFF2-40B4-BE49-F238E27FC236}">
                <a16:creationId xmlns:a16="http://schemas.microsoft.com/office/drawing/2014/main" id="{57356BB0-946B-4317-9B90-334E8C9301F2}"/>
              </a:ext>
            </a:extLst>
          </p:cNvPr>
          <p:cNvSpPr/>
          <p:nvPr/>
        </p:nvSpPr>
        <p:spPr>
          <a:xfrm>
            <a:off x="2220191" y="157777"/>
            <a:ext cx="1371976" cy="830997"/>
          </a:xfrm>
          <a:prstGeom prst="can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370D62-AEDD-4A09-A875-97071170F63B}"/>
              </a:ext>
            </a:extLst>
          </p:cNvPr>
          <p:cNvSpPr/>
          <p:nvPr/>
        </p:nvSpPr>
        <p:spPr>
          <a:xfrm>
            <a:off x="2909671" y="3104286"/>
            <a:ext cx="2692404" cy="982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設定變數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Eps=?km</a:t>
            </a:r>
          </a:p>
          <a:p>
            <a:pPr algn="ctr"/>
            <a:r>
              <a:rPr lang="en-US" altLang="zh-TW" sz="24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MinPts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=?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CF7203-59B8-45B9-B85F-8CBFC912F102}"/>
              </a:ext>
            </a:extLst>
          </p:cNvPr>
          <p:cNvSpPr/>
          <p:nvPr/>
        </p:nvSpPr>
        <p:spPr>
          <a:xfrm>
            <a:off x="2891606" y="4376176"/>
            <a:ext cx="2652804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設立分群簇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91673DE-76EA-4CF2-8D59-B652BA95EA05}"/>
              </a:ext>
            </a:extLst>
          </p:cNvPr>
          <p:cNvCxnSpPr>
            <a:cxnSpLocks/>
          </p:cNvCxnSpPr>
          <p:nvPr/>
        </p:nvCxnSpPr>
        <p:spPr>
          <a:xfrm>
            <a:off x="4218008" y="408685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B5E027F-D7FE-443F-99C4-8C6B1B02F124}"/>
              </a:ext>
            </a:extLst>
          </p:cNvPr>
          <p:cNvCxnSpPr>
            <a:cxnSpLocks/>
          </p:cNvCxnSpPr>
          <p:nvPr/>
        </p:nvCxnSpPr>
        <p:spPr>
          <a:xfrm>
            <a:off x="4218008" y="4846863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57E42A7-C3FA-4CBB-B68D-D9F0D6644B2F}"/>
              </a:ext>
            </a:extLst>
          </p:cNvPr>
          <p:cNvSpPr/>
          <p:nvPr/>
        </p:nvSpPr>
        <p:spPr>
          <a:xfrm>
            <a:off x="2906179" y="1676973"/>
            <a:ext cx="2652804" cy="3258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取得經緯度資料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DFE7971-13F4-4822-9E81-ECB84579A26D}"/>
              </a:ext>
            </a:extLst>
          </p:cNvPr>
          <p:cNvCxnSpPr>
            <a:cxnSpLocks/>
          </p:cNvCxnSpPr>
          <p:nvPr/>
        </p:nvCxnSpPr>
        <p:spPr>
          <a:xfrm>
            <a:off x="4232581" y="1998518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7D2B5-1E75-4CDC-88AF-BA9C5D483C7B}"/>
              </a:ext>
            </a:extLst>
          </p:cNvPr>
          <p:cNvSpPr/>
          <p:nvPr/>
        </p:nvSpPr>
        <p:spPr>
          <a:xfrm>
            <a:off x="2718733" y="2315742"/>
            <a:ext cx="3115935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標記所有點為未造訪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4AE95B-226A-4828-B3AB-A7778B640026}"/>
              </a:ext>
            </a:extLst>
          </p:cNvPr>
          <p:cNvCxnSpPr>
            <a:cxnSpLocks/>
          </p:cNvCxnSpPr>
          <p:nvPr/>
        </p:nvCxnSpPr>
        <p:spPr>
          <a:xfrm>
            <a:off x="4225637" y="2786429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柱形 40">
            <a:extLst>
              <a:ext uri="{FF2B5EF4-FFF2-40B4-BE49-F238E27FC236}">
                <a16:creationId xmlns:a16="http://schemas.microsoft.com/office/drawing/2014/main" id="{802FC8C8-2B8C-411F-93BC-5822947DE07F}"/>
              </a:ext>
            </a:extLst>
          </p:cNvPr>
          <p:cNvSpPr/>
          <p:nvPr/>
        </p:nvSpPr>
        <p:spPr>
          <a:xfrm>
            <a:off x="4750031" y="157776"/>
            <a:ext cx="1734334" cy="830997"/>
          </a:xfrm>
          <a:prstGeom prst="can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景點詞庫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A67F136-F7D0-4585-925A-DE01FF32EA01}"/>
              </a:ext>
            </a:extLst>
          </p:cNvPr>
          <p:cNvCxnSpPr>
            <a:cxnSpLocks/>
            <a:stCxn id="41" idx="3"/>
            <a:endCxn id="11" idx="0"/>
          </p:cNvCxnSpPr>
          <p:nvPr/>
        </p:nvCxnSpPr>
        <p:spPr>
          <a:xfrm rot="5400000">
            <a:off x="4580790" y="640565"/>
            <a:ext cx="688200" cy="138461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24E25E4E-D02D-4B78-9E9C-C53774D908BC}"/>
              </a:ext>
            </a:extLst>
          </p:cNvPr>
          <p:cNvCxnSpPr>
            <a:stCxn id="3" idx="3"/>
          </p:cNvCxnSpPr>
          <p:nvPr/>
        </p:nvCxnSpPr>
        <p:spPr>
          <a:xfrm rot="16200000" flipH="1">
            <a:off x="3397331" y="497622"/>
            <a:ext cx="344099" cy="1326402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E710214-1DBE-49B6-B763-6EA4BF5D2B10}"/>
              </a:ext>
            </a:extLst>
          </p:cNvPr>
          <p:cNvGrpSpPr/>
          <p:nvPr/>
        </p:nvGrpSpPr>
        <p:grpSpPr>
          <a:xfrm>
            <a:off x="6698939" y="3786969"/>
            <a:ext cx="2366118" cy="1921072"/>
            <a:chOff x="6698939" y="3786969"/>
            <a:chExt cx="2366118" cy="1921072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6EE2EAD-8E58-4C74-96D5-8CA5E8C63A36}"/>
                </a:ext>
              </a:extLst>
            </p:cNvPr>
            <p:cNvSpPr/>
            <p:nvPr/>
          </p:nvSpPr>
          <p:spPr>
            <a:xfrm>
              <a:off x="7615856" y="37869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FAEE599C-3E61-4906-9E7E-567CA0BEDAB3}"/>
                </a:ext>
              </a:extLst>
            </p:cNvPr>
            <p:cNvSpPr/>
            <p:nvPr/>
          </p:nvSpPr>
          <p:spPr>
            <a:xfrm>
              <a:off x="7768256" y="394952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BEB44B4-A9EF-4693-B052-79BA1052F434}"/>
                </a:ext>
              </a:extLst>
            </p:cNvPr>
            <p:cNvSpPr/>
            <p:nvPr/>
          </p:nvSpPr>
          <p:spPr>
            <a:xfrm>
              <a:off x="8083216" y="492488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4B4D34E-BB42-4079-A8CC-E6124CFA27E2}"/>
                </a:ext>
              </a:extLst>
            </p:cNvPr>
            <p:cNvSpPr/>
            <p:nvPr/>
          </p:nvSpPr>
          <p:spPr>
            <a:xfrm>
              <a:off x="7178976" y="45794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08E3113A-19FC-4F90-91BB-B94FEC85CB37}"/>
                </a:ext>
              </a:extLst>
            </p:cNvPr>
            <p:cNvSpPr/>
            <p:nvPr/>
          </p:nvSpPr>
          <p:spPr>
            <a:xfrm>
              <a:off x="7758096" y="542272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65BB7D5A-AA50-4396-A6C4-D191FBE088A0}"/>
                </a:ext>
              </a:extLst>
            </p:cNvPr>
            <p:cNvSpPr/>
            <p:nvPr/>
          </p:nvSpPr>
          <p:spPr>
            <a:xfrm>
              <a:off x="6932619" y="49350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A592FA1-B0ED-402B-BC2C-0A058AA0D599}"/>
                </a:ext>
              </a:extLst>
            </p:cNvPr>
            <p:cNvSpPr/>
            <p:nvPr/>
          </p:nvSpPr>
          <p:spPr>
            <a:xfrm>
              <a:off x="8083216" y="40206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64F0B887-14BC-414B-98D4-0FF6913B6C4B}"/>
                </a:ext>
              </a:extLst>
            </p:cNvPr>
            <p:cNvSpPr/>
            <p:nvPr/>
          </p:nvSpPr>
          <p:spPr>
            <a:xfrm>
              <a:off x="7412656" y="48537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8996A219-8608-4CBE-A72B-BED59E6B6AC0}"/>
                </a:ext>
              </a:extLst>
            </p:cNvPr>
            <p:cNvSpPr/>
            <p:nvPr/>
          </p:nvSpPr>
          <p:spPr>
            <a:xfrm>
              <a:off x="6698939" y="51382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A19D332A-A468-4517-A58D-A4EE4DBE35B1}"/>
                </a:ext>
              </a:extLst>
            </p:cNvPr>
            <p:cNvSpPr/>
            <p:nvPr/>
          </p:nvSpPr>
          <p:spPr>
            <a:xfrm>
              <a:off x="8977296" y="518904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32DF163-D6EE-4C34-907B-782CF6D9DE03}"/>
                </a:ext>
              </a:extLst>
            </p:cNvPr>
            <p:cNvSpPr/>
            <p:nvPr/>
          </p:nvSpPr>
          <p:spPr>
            <a:xfrm>
              <a:off x="8296576" y="562592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611DD8C6-62E4-4BD2-BB20-274A5D411109}"/>
                </a:ext>
              </a:extLst>
            </p:cNvPr>
            <p:cNvSpPr/>
            <p:nvPr/>
          </p:nvSpPr>
          <p:spPr>
            <a:xfrm>
              <a:off x="7206939" y="52601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53D77400-67A3-4D01-A215-3115E3799C6A}"/>
                </a:ext>
              </a:extLst>
            </p:cNvPr>
            <p:cNvSpPr/>
            <p:nvPr/>
          </p:nvSpPr>
          <p:spPr>
            <a:xfrm>
              <a:off x="7361856" y="51585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293B5570-CD74-4A56-84D5-F40BBF54776D}"/>
                </a:ext>
              </a:extLst>
            </p:cNvPr>
            <p:cNvSpPr/>
            <p:nvPr/>
          </p:nvSpPr>
          <p:spPr>
            <a:xfrm>
              <a:off x="8469296" y="47013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DD4726C4-5781-4167-A353-2CFB32DCB30C}"/>
                </a:ext>
              </a:extLst>
            </p:cNvPr>
            <p:cNvSpPr/>
            <p:nvPr/>
          </p:nvSpPr>
          <p:spPr>
            <a:xfrm>
              <a:off x="7768256" y="39393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1A78C55F-51C7-47AC-8952-CB1F1F5BA602}"/>
                </a:ext>
              </a:extLst>
            </p:cNvPr>
            <p:cNvSpPr/>
            <p:nvPr/>
          </p:nvSpPr>
          <p:spPr>
            <a:xfrm>
              <a:off x="7845857" y="4721908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1B4B329A-7380-4DB8-8D3A-E44A7B61619A}"/>
                </a:ext>
              </a:extLst>
            </p:cNvPr>
            <p:cNvSpPr/>
            <p:nvPr/>
          </p:nvSpPr>
          <p:spPr>
            <a:xfrm>
              <a:off x="7920656" y="40917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092AF5C1-698E-43BD-80F3-1AEFE34FE629}"/>
                </a:ext>
              </a:extLst>
            </p:cNvPr>
            <p:cNvSpPr/>
            <p:nvPr/>
          </p:nvSpPr>
          <p:spPr>
            <a:xfrm>
              <a:off x="8073056" y="4244169"/>
              <a:ext cx="87761" cy="82112"/>
            </a:xfrm>
            <a:prstGeom prst="ellips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887DBF7F-A3E2-4BCE-8D65-124F0EA3F5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6183" y="1342579"/>
          <a:ext cx="21659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993">
                  <a:extLst>
                    <a:ext uri="{9D8B030D-6E8A-4147-A177-3AD203B41FA5}">
                      <a16:colId xmlns:a16="http://schemas.microsoft.com/office/drawing/2014/main" val="1304218147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228297693"/>
                    </a:ext>
                  </a:extLst>
                </a:gridCol>
              </a:tblGrid>
              <a:tr h="26664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39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24.0939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120.497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29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24.0856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84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24.0856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120.54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06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24.7829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120.695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33267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0CDFE2E3-DD82-4641-BAA7-00B0BB0A40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03348" y="1342579"/>
          <a:ext cx="2240923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923">
                  <a:extLst>
                    <a:ext uri="{9D8B030D-6E8A-4147-A177-3AD203B41FA5}">
                      <a16:colId xmlns:a16="http://schemas.microsoft.com/office/drawing/2014/main" val="4138974399"/>
                    </a:ext>
                  </a:extLst>
                </a:gridCol>
              </a:tblGrid>
              <a:tr h="26664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是否有造訪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(0/1)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51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3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7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46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982630"/>
                  </a:ext>
                </a:extLst>
              </a:tr>
            </a:tbl>
          </a:graphicData>
        </a:graphic>
      </p:graphicFrame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E9AC9256-A66D-430E-ACF4-33D15BE24D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07089" y="594363"/>
          <a:ext cx="16537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85">
                  <a:extLst>
                    <a:ext uri="{9D8B030D-6E8A-4147-A177-3AD203B41FA5}">
                      <a16:colId xmlns:a16="http://schemas.microsoft.com/office/drawing/2014/main" val="2231398782"/>
                    </a:ext>
                  </a:extLst>
                </a:gridCol>
                <a:gridCol w="1017843">
                  <a:extLst>
                    <a:ext uri="{9D8B030D-6E8A-4147-A177-3AD203B41FA5}">
                      <a16:colId xmlns:a16="http://schemas.microsoft.com/office/drawing/2014/main" val="2066273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ysClr val="windowText" lastClr="000000"/>
                          </a:solidFill>
                        </a:rPr>
                        <a:t>Eps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ysClr val="windowText" lastClr="000000"/>
                          </a:solidFill>
                        </a:rPr>
                        <a:t>10km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577377"/>
                  </a:ext>
                </a:extLst>
              </a:tr>
            </a:tbl>
          </a:graphicData>
        </a:graphic>
      </p:graphicFrame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5087E27A-80B5-42E2-BA11-E1694CCF43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8303" y="600164"/>
          <a:ext cx="250944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15">
                  <a:extLst>
                    <a:ext uri="{9D8B030D-6E8A-4147-A177-3AD203B41FA5}">
                      <a16:colId xmlns:a16="http://schemas.microsoft.com/office/drawing/2014/main" val="2231398782"/>
                    </a:ext>
                  </a:extLst>
                </a:gridCol>
                <a:gridCol w="1360733">
                  <a:extLst>
                    <a:ext uri="{9D8B030D-6E8A-4147-A177-3AD203B41FA5}">
                      <a16:colId xmlns:a16="http://schemas.microsoft.com/office/drawing/2014/main" val="2066273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MinPts</a:t>
                      </a:r>
                      <a:endParaRPr lang="zh-TW" altLang="en-US" sz="24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4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  <a:r>
                        <a:rPr lang="zh-TW" altLang="en-US" sz="2400" b="1" kern="12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個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577377"/>
                  </a:ext>
                </a:extLst>
              </a:tr>
            </a:tbl>
          </a:graphicData>
        </a:graphic>
      </p:graphicFrame>
      <p:sp>
        <p:nvSpPr>
          <p:cNvPr id="4" name="矩形: 圓角 3">
            <a:extLst>
              <a:ext uri="{FF2B5EF4-FFF2-40B4-BE49-F238E27FC236}">
                <a16:creationId xmlns:a16="http://schemas.microsoft.com/office/drawing/2014/main" id="{D33144C5-AA51-4B83-A765-DD6BB4592E72}"/>
              </a:ext>
            </a:extLst>
          </p:cNvPr>
          <p:cNvSpPr/>
          <p:nvPr/>
        </p:nvSpPr>
        <p:spPr>
          <a:xfrm>
            <a:off x="2891606" y="3120916"/>
            <a:ext cx="2725572" cy="9924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8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菱形 41">
            <a:extLst>
              <a:ext uri="{FF2B5EF4-FFF2-40B4-BE49-F238E27FC236}">
                <a16:creationId xmlns:a16="http://schemas.microsoft.com/office/drawing/2014/main" id="{7E20A94B-B35C-44C3-81B8-D237C4C732B1}"/>
              </a:ext>
            </a:extLst>
          </p:cNvPr>
          <p:cNvSpPr/>
          <p:nvPr/>
        </p:nvSpPr>
        <p:spPr>
          <a:xfrm>
            <a:off x="1394665" y="2293556"/>
            <a:ext cx="2889671" cy="1343385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是否為已造訪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A0EF30B-E41F-4442-9941-C3F47378B054}"/>
              </a:ext>
            </a:extLst>
          </p:cNvPr>
          <p:cNvSpPr txBox="1"/>
          <p:nvPr/>
        </p:nvSpPr>
        <p:spPr>
          <a:xfrm>
            <a:off x="4233838" y="25629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C9B1CEF-3C26-4F2F-BCD1-0E1861580DC7}"/>
              </a:ext>
            </a:extLst>
          </p:cNvPr>
          <p:cNvSpPr txBox="1"/>
          <p:nvPr/>
        </p:nvSpPr>
        <p:spPr>
          <a:xfrm>
            <a:off x="1257021" y="24265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2E6C0D2-49B0-4133-999C-CD95EAE7D9E7}"/>
              </a:ext>
            </a:extLst>
          </p:cNvPr>
          <p:cNvSpPr/>
          <p:nvPr/>
        </p:nvSpPr>
        <p:spPr>
          <a:xfrm>
            <a:off x="1394665" y="380889"/>
            <a:ext cx="2632025" cy="15255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隨機讀取景點詞庫裡的未分類的點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7D8987E5-E3E1-4156-9F62-FE50FFFA9E27}"/>
              </a:ext>
            </a:extLst>
          </p:cNvPr>
          <p:cNvCxnSpPr>
            <a:cxnSpLocks/>
          </p:cNvCxnSpPr>
          <p:nvPr/>
        </p:nvCxnSpPr>
        <p:spPr>
          <a:xfrm>
            <a:off x="2832557" y="1921649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1BC1336-0692-4F13-871F-7F11F967D03F}"/>
              </a:ext>
            </a:extLst>
          </p:cNvPr>
          <p:cNvGrpSpPr/>
          <p:nvPr/>
        </p:nvGrpSpPr>
        <p:grpSpPr>
          <a:xfrm>
            <a:off x="287116" y="1132650"/>
            <a:ext cx="1107547" cy="1856962"/>
            <a:chOff x="3338152" y="5807957"/>
            <a:chExt cx="1599934" cy="1223769"/>
          </a:xfrm>
        </p:grpSpPr>
        <p:cxnSp>
          <p:nvCxnSpPr>
            <p:cNvPr id="49" name="接點: 肘形 48">
              <a:extLst>
                <a:ext uri="{FF2B5EF4-FFF2-40B4-BE49-F238E27FC236}">
                  <a16:creationId xmlns:a16="http://schemas.microsoft.com/office/drawing/2014/main" id="{61D25E20-F17A-4668-A01C-CFBB7B9A9CA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5400000" flipH="1" flipV="1">
              <a:off x="3534947" y="5628587"/>
              <a:ext cx="1223769" cy="158250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C22FA18A-CD7C-4C4D-85CA-1508D54BF20F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3338152" y="7007365"/>
              <a:ext cx="1599932" cy="480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C688CC52-1817-4A1A-AE60-90ACC4D10090}"/>
              </a:ext>
            </a:extLst>
          </p:cNvPr>
          <p:cNvSpPr/>
          <p:nvPr/>
        </p:nvSpPr>
        <p:spPr>
          <a:xfrm>
            <a:off x="1662544" y="4181233"/>
            <a:ext cx="2652804" cy="47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為已造訪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4FCF7DE-C805-49D0-B640-C884959BE8C5}"/>
                  </a:ext>
                </a:extLst>
              </p:cNvPr>
              <p:cNvSpPr/>
              <p:nvPr/>
            </p:nvSpPr>
            <p:spPr>
              <a:xfrm>
                <a:off x="848786" y="4986407"/>
                <a:ext cx="4137833" cy="105127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計算點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eps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範圍內的點數以及</a:t>
                </a: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儲存範圍內的點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4FCF7DE-C805-49D0-B640-C884959BE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86" y="4986407"/>
                <a:ext cx="4137833" cy="1051279"/>
              </a:xfrm>
              <a:prstGeom prst="rect">
                <a:avLst/>
              </a:prstGeom>
              <a:blipFill>
                <a:blip r:embed="rId2"/>
                <a:stretch>
                  <a:fillRect t="-10465" b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E9C6875-10F0-4F5E-B5EC-E31A277A362C}"/>
              </a:ext>
            </a:extLst>
          </p:cNvPr>
          <p:cNvCxnSpPr>
            <a:cxnSpLocks/>
          </p:cNvCxnSpPr>
          <p:nvPr/>
        </p:nvCxnSpPr>
        <p:spPr>
          <a:xfrm>
            <a:off x="2932873" y="6037686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77D3A8C-E9B0-48AD-9B4E-F5B8C10D8D0F}"/>
              </a:ext>
            </a:extLst>
          </p:cNvPr>
          <p:cNvCxnSpPr>
            <a:cxnSpLocks/>
          </p:cNvCxnSpPr>
          <p:nvPr/>
        </p:nvCxnSpPr>
        <p:spPr>
          <a:xfrm>
            <a:off x="2923348" y="4656561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C66C0230-E2D4-4416-AE7C-F4CB9D20207D}"/>
              </a:ext>
            </a:extLst>
          </p:cNvPr>
          <p:cNvGrpSpPr/>
          <p:nvPr/>
        </p:nvGrpSpPr>
        <p:grpSpPr>
          <a:xfrm>
            <a:off x="2917702" y="2956365"/>
            <a:ext cx="1731634" cy="1203921"/>
            <a:chOff x="2306885" y="2243154"/>
            <a:chExt cx="1731634" cy="1203921"/>
          </a:xfrm>
        </p:grpSpPr>
        <p:cxnSp>
          <p:nvCxnSpPr>
            <p:cNvPr id="43" name="接點: 肘形 42">
              <a:extLst>
                <a:ext uri="{FF2B5EF4-FFF2-40B4-BE49-F238E27FC236}">
                  <a16:creationId xmlns:a16="http://schemas.microsoft.com/office/drawing/2014/main" id="{F4174236-9538-46A3-99B4-E682DC35E6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06885" y="3027314"/>
              <a:ext cx="1731634" cy="419761"/>
            </a:xfrm>
            <a:prstGeom prst="bentConnector3">
              <a:avLst>
                <a:gd name="adj1" fmla="val 99505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接點: 肘形 75">
              <a:extLst>
                <a:ext uri="{FF2B5EF4-FFF2-40B4-BE49-F238E27FC236}">
                  <a16:creationId xmlns:a16="http://schemas.microsoft.com/office/drawing/2014/main" id="{53F55D91-8545-480A-A651-03315037D23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187" y="2243154"/>
              <a:ext cx="381332" cy="815736"/>
            </a:xfrm>
            <a:prstGeom prst="bentConnector2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橢圓 87">
            <a:extLst>
              <a:ext uri="{FF2B5EF4-FFF2-40B4-BE49-F238E27FC236}">
                <a16:creationId xmlns:a16="http://schemas.microsoft.com/office/drawing/2014/main" id="{57458FCF-A3C7-4DA7-A037-03370B05123B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A68448FE-7443-4ABC-B40A-E53F20DB662A}"/>
              </a:ext>
            </a:extLst>
          </p:cNvPr>
          <p:cNvSpPr/>
          <p:nvPr/>
        </p:nvSpPr>
        <p:spPr>
          <a:xfrm>
            <a:off x="9341437" y="192135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199D7D34-2D55-4453-A773-2F8D2231F913}"/>
              </a:ext>
            </a:extLst>
          </p:cNvPr>
          <p:cNvSpPr/>
          <p:nvPr/>
        </p:nvSpPr>
        <p:spPr>
          <a:xfrm>
            <a:off x="8891192" y="330385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E7383A25-C6BE-434B-9F89-3C159F413432}"/>
              </a:ext>
            </a:extLst>
          </p:cNvPr>
          <p:cNvSpPr/>
          <p:nvPr/>
        </p:nvSpPr>
        <p:spPr>
          <a:xfrm>
            <a:off x="7323441" y="3827887"/>
            <a:ext cx="320299" cy="285093"/>
          </a:xfrm>
          <a:prstGeom prst="ellipse">
            <a:avLst/>
          </a:prstGeom>
          <a:solidFill>
            <a:srgbClr val="4472C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A1AABF9F-B14E-4470-BB2E-271639F699A3}"/>
              </a:ext>
            </a:extLst>
          </p:cNvPr>
          <p:cNvSpPr/>
          <p:nvPr/>
        </p:nvSpPr>
        <p:spPr>
          <a:xfrm>
            <a:off x="8575154" y="363694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7FC753AE-1B03-420A-8D76-EB6C979083EF}"/>
              </a:ext>
            </a:extLst>
          </p:cNvPr>
          <p:cNvSpPr/>
          <p:nvPr/>
        </p:nvSpPr>
        <p:spPr>
          <a:xfrm>
            <a:off x="5789691" y="4656288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8624280-CC07-4373-9E2A-5DEABA7F5184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4C730141-F699-40CA-8270-801F4FECBFAF}"/>
              </a:ext>
            </a:extLst>
          </p:cNvPr>
          <p:cNvSpPr/>
          <p:nvPr/>
        </p:nvSpPr>
        <p:spPr>
          <a:xfrm>
            <a:off x="8266850" y="32864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>
            <a:extLst>
              <a:ext uri="{FF2B5EF4-FFF2-40B4-BE49-F238E27FC236}">
                <a16:creationId xmlns:a16="http://schemas.microsoft.com/office/drawing/2014/main" id="{DE73171B-9A47-4FCD-9E5D-CDB526D79C22}"/>
              </a:ext>
            </a:extLst>
          </p:cNvPr>
          <p:cNvSpPr/>
          <p:nvPr/>
        </p:nvSpPr>
        <p:spPr>
          <a:xfrm>
            <a:off x="9785272" y="356801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F80FB37D-B198-48E8-9FE2-416B2751319B}"/>
              </a:ext>
            </a:extLst>
          </p:cNvPr>
          <p:cNvSpPr/>
          <p:nvPr/>
        </p:nvSpPr>
        <p:spPr>
          <a:xfrm>
            <a:off x="9104552" y="400489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A62E361F-1E1D-4CA7-A714-1F7971FF1E00}"/>
              </a:ext>
            </a:extLst>
          </p:cNvPr>
          <p:cNvSpPr/>
          <p:nvPr/>
        </p:nvSpPr>
        <p:spPr>
          <a:xfrm>
            <a:off x="7395655" y="456586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FC90FB64-10CB-443C-A683-E2423FC9099A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758759C4-DA67-4C57-845E-F1A66E1AE9CF}"/>
              </a:ext>
            </a:extLst>
          </p:cNvPr>
          <p:cNvSpPr/>
          <p:nvPr/>
        </p:nvSpPr>
        <p:spPr>
          <a:xfrm>
            <a:off x="8575155" y="2990698"/>
            <a:ext cx="297160" cy="24411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70A81CB9-84D1-4E96-92F7-8D6DA8B10621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72477361-943E-43F7-8A0F-D326B65440D6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AE96BBAC-4BAF-4A03-A056-F6173C2571E4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978C9A66-8D22-4D05-BB2A-58A5B8068CE1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BB8F654B-3313-4222-8359-EDDCA813F92E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B97792E5-14C5-4851-A9D7-CDB898AA2BFA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C46D347E-F466-4E2A-8FB3-5D5D28C31FC7}"/>
              </a:ext>
            </a:extLst>
          </p:cNvPr>
          <p:cNvSpPr/>
          <p:nvPr/>
        </p:nvSpPr>
        <p:spPr>
          <a:xfrm>
            <a:off x="8980440" y="2344234"/>
            <a:ext cx="251390" cy="228858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CB8A5B75-34AE-4F22-8225-EEDBB52BFB97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CB6635D8-236C-42AB-B24C-16D7E089CB88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00A43152-3CEC-4EC8-B302-9F84954650BC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444F3761-9D20-4AD0-BEED-84494CB1978D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F55CB304-5A4F-4196-9CFA-3276B6FC8EDE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04F4F1CC-C14F-466B-9BFD-B8207F0C9205}"/>
              </a:ext>
            </a:extLst>
          </p:cNvPr>
          <p:cNvSpPr/>
          <p:nvPr/>
        </p:nvSpPr>
        <p:spPr>
          <a:xfrm>
            <a:off x="7597756" y="62355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5747B231-7349-4AC1-8781-5D9346FA90EF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E258D53E-D1D3-45B1-98F8-DD7A5D999A95}"/>
              </a:ext>
            </a:extLst>
          </p:cNvPr>
          <p:cNvSpPr/>
          <p:nvPr/>
        </p:nvSpPr>
        <p:spPr>
          <a:xfrm>
            <a:off x="9386495" y="345625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64BF77FB-3C18-4E29-A28B-EBAD63069B5E}"/>
              </a:ext>
            </a:extLst>
          </p:cNvPr>
          <p:cNvSpPr/>
          <p:nvPr/>
        </p:nvSpPr>
        <p:spPr>
          <a:xfrm>
            <a:off x="10104054" y="2210698"/>
            <a:ext cx="320299" cy="28509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F418E954-C3E6-45EB-BEFF-819FB87E7856}"/>
              </a:ext>
            </a:extLst>
          </p:cNvPr>
          <p:cNvSpPr/>
          <p:nvPr/>
        </p:nvSpPr>
        <p:spPr>
          <a:xfrm>
            <a:off x="9824279" y="3861658"/>
            <a:ext cx="320299" cy="28509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324DFEA6-2AEF-4BDE-A07E-D6F0D20DE9DD}"/>
              </a:ext>
            </a:extLst>
          </p:cNvPr>
          <p:cNvSpPr/>
          <p:nvPr/>
        </p:nvSpPr>
        <p:spPr>
          <a:xfrm>
            <a:off x="9539940" y="2445349"/>
            <a:ext cx="320299" cy="28509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B28C3F4C-D724-4CAE-9D68-E5CADAF62A1F}"/>
              </a:ext>
            </a:extLst>
          </p:cNvPr>
          <p:cNvSpPr/>
          <p:nvPr/>
        </p:nvSpPr>
        <p:spPr>
          <a:xfrm>
            <a:off x="10421706" y="3592170"/>
            <a:ext cx="320299" cy="28509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251B7DA1-5A6F-4CD5-AA4E-D7BC87F3E937}"/>
              </a:ext>
            </a:extLst>
          </p:cNvPr>
          <p:cNvSpPr/>
          <p:nvPr/>
        </p:nvSpPr>
        <p:spPr>
          <a:xfrm>
            <a:off x="9979865" y="2806902"/>
            <a:ext cx="320299" cy="285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422B5754-62AB-4A94-83F9-3C60B232C0F9}"/>
              </a:ext>
            </a:extLst>
          </p:cNvPr>
          <p:cNvCxnSpPr>
            <a:cxnSpLocks/>
          </p:cNvCxnSpPr>
          <p:nvPr/>
        </p:nvCxnSpPr>
        <p:spPr>
          <a:xfrm>
            <a:off x="2844912" y="0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6CD6AB8-1C35-48BA-A36D-A8AF4EE1EAD4}"/>
              </a:ext>
            </a:extLst>
          </p:cNvPr>
          <p:cNvSpPr/>
          <p:nvPr/>
        </p:nvSpPr>
        <p:spPr>
          <a:xfrm>
            <a:off x="1394665" y="355433"/>
            <a:ext cx="2632023" cy="1554433"/>
          </a:xfrm>
          <a:prstGeom prst="roundRect">
            <a:avLst/>
          </a:prstGeom>
          <a:noFill/>
          <a:ln w="57150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2D1DB498-92DB-45A6-BBB2-41BD29DF313E}"/>
              </a:ext>
            </a:extLst>
          </p:cNvPr>
          <p:cNvSpPr/>
          <p:nvPr/>
        </p:nvSpPr>
        <p:spPr>
          <a:xfrm>
            <a:off x="7395655" y="4574904"/>
            <a:ext cx="320299" cy="285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7B2F0E67-9B00-4ECA-9AE2-32D7FAB65A08}"/>
              </a:ext>
            </a:extLst>
          </p:cNvPr>
          <p:cNvSpPr/>
          <p:nvPr/>
        </p:nvSpPr>
        <p:spPr>
          <a:xfrm>
            <a:off x="7467925" y="1085481"/>
            <a:ext cx="320299" cy="2850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528C3E2-A24E-4C03-8F6D-48BF0CC83455}"/>
              </a:ext>
            </a:extLst>
          </p:cNvPr>
          <p:cNvSpPr txBox="1"/>
          <p:nvPr/>
        </p:nvSpPr>
        <p:spPr>
          <a:xfrm flipH="1">
            <a:off x="7945591" y="1544534"/>
            <a:ext cx="952366" cy="4616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景點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5D665C6-8447-4E02-82BF-FF1106B56D76}"/>
              </a:ext>
            </a:extLst>
          </p:cNvPr>
          <p:cNvCxnSpPr>
            <a:cxnSpLocks/>
            <a:stCxn id="2" idx="3"/>
            <a:endCxn id="104" idx="5"/>
          </p:cNvCxnSpPr>
          <p:nvPr/>
        </p:nvCxnSpPr>
        <p:spPr>
          <a:xfrm flipH="1" flipV="1">
            <a:off x="7741317" y="1328823"/>
            <a:ext cx="204274" cy="44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59B4D99-DDEB-42AD-88AA-DB6F8681F42D}"/>
              </a:ext>
            </a:extLst>
          </p:cNvPr>
          <p:cNvSpPr txBox="1"/>
          <p:nvPr/>
        </p:nvSpPr>
        <p:spPr>
          <a:xfrm flipH="1">
            <a:off x="10722280" y="1689770"/>
            <a:ext cx="952366" cy="4616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景點</a:t>
            </a:r>
            <a:r>
              <a:rPr lang="en-US" altLang="zh-TW" sz="2400" dirty="0"/>
              <a:t>2</a:t>
            </a:r>
            <a:endParaRPr lang="zh-TW" altLang="en-US" sz="2400" dirty="0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C0A6DE01-F164-405C-A4E5-705AF7B415E1}"/>
              </a:ext>
            </a:extLst>
          </p:cNvPr>
          <p:cNvCxnSpPr>
            <a:cxnSpLocks/>
            <a:endCxn id="80" idx="7"/>
          </p:cNvCxnSpPr>
          <p:nvPr/>
        </p:nvCxnSpPr>
        <p:spPr>
          <a:xfrm flipH="1">
            <a:off x="10253257" y="2175499"/>
            <a:ext cx="891576" cy="67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02BBE38-4C3E-4C1C-AB99-29D72BDC60AB}"/>
              </a:ext>
            </a:extLst>
          </p:cNvPr>
          <p:cNvSpPr txBox="1"/>
          <p:nvPr/>
        </p:nvSpPr>
        <p:spPr>
          <a:xfrm flipH="1">
            <a:off x="8638378" y="5439349"/>
            <a:ext cx="952366" cy="4616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景點</a:t>
            </a:r>
            <a:r>
              <a:rPr lang="en-US" altLang="zh-TW" sz="2400" dirty="0"/>
              <a:t>3</a:t>
            </a:r>
            <a:endParaRPr lang="zh-TW" altLang="en-US" sz="2400" dirty="0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B548B95F-67EF-4249-8D0E-AD11CCAFDA4C}"/>
              </a:ext>
            </a:extLst>
          </p:cNvPr>
          <p:cNvCxnSpPr>
            <a:cxnSpLocks/>
            <a:stCxn id="69" idx="3"/>
            <a:endCxn id="105" idx="5"/>
          </p:cNvCxnSpPr>
          <p:nvPr/>
        </p:nvCxnSpPr>
        <p:spPr>
          <a:xfrm flipH="1" flipV="1">
            <a:off x="7669047" y="4809202"/>
            <a:ext cx="969331" cy="86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>
            <a:extLst>
              <a:ext uri="{FF2B5EF4-FFF2-40B4-BE49-F238E27FC236}">
                <a16:creationId xmlns:a16="http://schemas.microsoft.com/office/drawing/2014/main" id="{2CAF4F81-6BBE-447A-9034-3AF6B2942975}"/>
              </a:ext>
            </a:extLst>
          </p:cNvPr>
          <p:cNvSpPr/>
          <p:nvPr/>
        </p:nvSpPr>
        <p:spPr>
          <a:xfrm>
            <a:off x="9961856" y="2805059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>
            <a:extLst>
              <a:ext uri="{FF2B5EF4-FFF2-40B4-BE49-F238E27FC236}">
                <a16:creationId xmlns:a16="http://schemas.microsoft.com/office/drawing/2014/main" id="{4AD6A663-7017-45C5-A897-E61CD4B9EFC2}"/>
              </a:ext>
            </a:extLst>
          </p:cNvPr>
          <p:cNvGrpSpPr/>
          <p:nvPr/>
        </p:nvGrpSpPr>
        <p:grpSpPr>
          <a:xfrm>
            <a:off x="8347130" y="1938754"/>
            <a:ext cx="2397960" cy="2358163"/>
            <a:chOff x="8266850" y="1930875"/>
            <a:chExt cx="2397960" cy="2358163"/>
          </a:xfrm>
          <a:solidFill>
            <a:schemeClr val="accent1"/>
          </a:solidFill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7845A3A9-DCBD-44DA-8911-A1A2760E24A9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AA53D75E-FED0-4D47-9B44-9EC48BFAE7F8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BDFDE0C7-56CE-4B9D-8756-5432C69A00DB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192B8BE7-F093-4854-8A3D-2C3439F8E09C}"/>
                </a:ext>
              </a:extLst>
            </p:cNvPr>
            <p:cNvSpPr/>
            <p:nvPr/>
          </p:nvSpPr>
          <p:spPr>
            <a:xfrm>
              <a:off x="9102648" y="400394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D0121DE7-289B-4A02-9E61-E79C0F952AC2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D8BABBC0-E379-4216-88EC-DA918B251B80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0CA00375-3D2F-4716-A108-78D3C0300ED0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A1ADB443-F06F-435A-904E-AB581E43A15F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EC280B38-7299-49FD-B26B-CA76E7CEAF0F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95686490-BC18-430F-9CB4-9AC29E174CA9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AA405012-5692-44C0-B2A7-0669ABCD09E5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B4692DE2-7EBF-43BD-BF61-08209BBFB13E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266F0E11-F4E3-490D-8848-64D680C2903F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E7B98B3E-E5C1-4C40-B9D6-83016BA8C731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橢圓 5">
            <a:extLst>
              <a:ext uri="{FF2B5EF4-FFF2-40B4-BE49-F238E27FC236}">
                <a16:creationId xmlns:a16="http://schemas.microsoft.com/office/drawing/2014/main" id="{59D924DA-C039-4851-9633-423ADFBE430E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04ECE20-8787-48B2-BD15-CB61CE65F3CC}"/>
              </a:ext>
            </a:extLst>
          </p:cNvPr>
          <p:cNvSpPr/>
          <p:nvPr/>
        </p:nvSpPr>
        <p:spPr>
          <a:xfrm>
            <a:off x="8076221" y="3686516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DFFC865-643A-4499-A76C-96675955AE11}"/>
              </a:ext>
            </a:extLst>
          </p:cNvPr>
          <p:cNvSpPr/>
          <p:nvPr/>
        </p:nvSpPr>
        <p:spPr>
          <a:xfrm>
            <a:off x="7652683" y="3330087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C94F35C-0400-409A-B3F5-7CCAD839A691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7DAE219-806B-4319-8CA9-89A0E388FA4C}"/>
              </a:ext>
            </a:extLst>
          </p:cNvPr>
          <p:cNvSpPr/>
          <p:nvPr/>
        </p:nvSpPr>
        <p:spPr>
          <a:xfrm>
            <a:off x="7504183" y="3778129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BEA0D0B-B7D9-45FB-9EB2-A757358BF787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923AA4E-7B9C-411D-ABBD-27716B8564B7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D42BFD9-27E8-44BC-B5DE-EBFB41F733D3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EFAD3B0B-1323-4970-BB63-9BC2C7D3A3E9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4BC664B-65D0-4B02-8609-10BED60FDC5B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3B1EAF5C-6C28-488D-9ED1-3D0F54F6A4FF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F717FAE9-CB16-401E-8184-F3437705FCBD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8D54A95-7043-4CC3-AF32-7C5604549651}"/>
              </a:ext>
            </a:extLst>
          </p:cNvPr>
          <p:cNvSpPr/>
          <p:nvPr/>
        </p:nvSpPr>
        <p:spPr>
          <a:xfrm>
            <a:off x="9384591" y="2998718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C1373C2-4DCB-4345-BF2A-D80AB3E1ACFD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9A2C2D5-DFC5-4EEE-9EA3-1988160B9E4D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4E723CF-521D-4A49-BF22-DC982266F434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EB4C7267-E198-4564-91FE-1668A3BCC5D3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1B43006A-0315-4039-A01F-5B5A227F8B87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CD3EF44A-49C0-4C91-AD6B-5A66DBC56061}"/>
              </a:ext>
            </a:extLst>
          </p:cNvPr>
          <p:cNvSpPr/>
          <p:nvPr/>
        </p:nvSpPr>
        <p:spPr>
          <a:xfrm>
            <a:off x="7542901" y="5920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AA7E08CD-999F-4B67-8454-1225163D740F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菱形 87">
                <a:extLst>
                  <a:ext uri="{FF2B5EF4-FFF2-40B4-BE49-F238E27FC236}">
                    <a16:creationId xmlns:a16="http://schemas.microsoft.com/office/drawing/2014/main" id="{FD43770C-D561-46D5-81AA-8C88B3D0FCB8}"/>
                  </a:ext>
                </a:extLst>
              </p:cNvPr>
              <p:cNvSpPr/>
              <p:nvPr/>
            </p:nvSpPr>
            <p:spPr>
              <a:xfrm>
                <a:off x="949143" y="351781"/>
                <a:ext cx="4691941" cy="1113313"/>
              </a:xfrm>
              <a:prstGeom prst="diamond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內的個數是否</a:t>
                </a:r>
                <a14:m>
                  <m:oMath xmlns:m="http://schemas.openxmlformats.org/officeDocument/2006/math">
                    <m:r>
                      <a:rPr lang="zh-TW" altLang="en-US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≥</m:t>
                    </m:r>
                    <m:r>
                      <m:rPr>
                        <m:nor/>
                      </m:rPr>
                      <a:rPr lang="en-US" altLang="zh-TW" sz="2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MinPts</m:t>
                    </m:r>
                  </m:oMath>
                </a14:m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8" name="菱形 87">
                <a:extLst>
                  <a:ext uri="{FF2B5EF4-FFF2-40B4-BE49-F238E27FC236}">
                    <a16:creationId xmlns:a16="http://schemas.microsoft.com/office/drawing/2014/main" id="{FD43770C-D561-46D5-81AA-8C88B3D0F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43" y="351781"/>
                <a:ext cx="4691941" cy="1113313"/>
              </a:xfrm>
              <a:prstGeom prst="diamond">
                <a:avLst/>
              </a:prstGeom>
              <a:blipFill>
                <a:blip r:embed="rId2"/>
                <a:stretch>
                  <a:fillRect b="-5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646B1E42-17E9-4AE4-9AB0-9BCC060999A8}"/>
              </a:ext>
            </a:extLst>
          </p:cNvPr>
          <p:cNvSpPr txBox="1"/>
          <p:nvPr/>
        </p:nvSpPr>
        <p:spPr>
          <a:xfrm>
            <a:off x="5384108" y="4459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cxnSp>
        <p:nvCxnSpPr>
          <p:cNvPr id="90" name="接點: 肘形 89">
            <a:extLst>
              <a:ext uri="{FF2B5EF4-FFF2-40B4-BE49-F238E27FC236}">
                <a16:creationId xmlns:a16="http://schemas.microsoft.com/office/drawing/2014/main" id="{24D8B734-46DD-4A48-AA0F-236A5A1D72FC}"/>
              </a:ext>
            </a:extLst>
          </p:cNvPr>
          <p:cNvCxnSpPr>
            <a:cxnSpLocks/>
          </p:cNvCxnSpPr>
          <p:nvPr/>
        </p:nvCxnSpPr>
        <p:spPr>
          <a:xfrm rot="5400000">
            <a:off x="522945" y="1081487"/>
            <a:ext cx="538817" cy="228398"/>
          </a:xfrm>
          <a:prstGeom prst="bentConnector3">
            <a:avLst>
              <a:gd name="adj1" fmla="val -656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C298A9C-DE51-4C29-9FA0-7FC6CA9729A6}"/>
              </a:ext>
            </a:extLst>
          </p:cNvPr>
          <p:cNvSpPr txBox="1"/>
          <p:nvPr/>
        </p:nvSpPr>
        <p:spPr>
          <a:xfrm>
            <a:off x="546131" y="35178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146A861-B8BC-4721-841F-9A6FEB2CA0A7}"/>
              </a:ext>
            </a:extLst>
          </p:cNvPr>
          <p:cNvSpPr/>
          <p:nvPr/>
        </p:nvSpPr>
        <p:spPr>
          <a:xfrm>
            <a:off x="15112" y="1479153"/>
            <a:ext cx="1554480" cy="60198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Noise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6" name="接點: 肘形 95">
            <a:extLst>
              <a:ext uri="{FF2B5EF4-FFF2-40B4-BE49-F238E27FC236}">
                <a16:creationId xmlns:a16="http://schemas.microsoft.com/office/drawing/2014/main" id="{4EC29F66-462C-4B8C-81A0-99638A5593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1738" y="1198184"/>
            <a:ext cx="934829" cy="346752"/>
          </a:xfrm>
          <a:prstGeom prst="bentConnector3">
            <a:avLst>
              <a:gd name="adj1" fmla="val 279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接點: 肘形 96">
            <a:extLst>
              <a:ext uri="{FF2B5EF4-FFF2-40B4-BE49-F238E27FC236}">
                <a16:creationId xmlns:a16="http://schemas.microsoft.com/office/drawing/2014/main" id="{14FE0247-6310-410E-89BE-5A2E75C382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32525" y="1812261"/>
            <a:ext cx="2310002" cy="597712"/>
          </a:xfrm>
          <a:prstGeom prst="bentConnector3">
            <a:avLst>
              <a:gd name="adj1" fmla="val 10016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02398267-54AA-42E3-AEA1-EA8F1C2B26A8}"/>
              </a:ext>
            </a:extLst>
          </p:cNvPr>
          <p:cNvSpPr/>
          <p:nvPr/>
        </p:nvSpPr>
        <p:spPr>
          <a:xfrm>
            <a:off x="2598380" y="2439262"/>
            <a:ext cx="1964067" cy="652733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    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Core point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00DF8F8F-A659-49E9-9F5D-67A9702BE0F0}"/>
              </a:ext>
            </a:extLst>
          </p:cNvPr>
          <p:cNvCxnSpPr>
            <a:cxnSpLocks/>
          </p:cNvCxnSpPr>
          <p:nvPr/>
        </p:nvCxnSpPr>
        <p:spPr>
          <a:xfrm>
            <a:off x="3532525" y="3132671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287F9769-EC79-4458-AB9D-DD3929A8D36B}"/>
              </a:ext>
            </a:extLst>
          </p:cNvPr>
          <p:cNvSpPr/>
          <p:nvPr/>
        </p:nvSpPr>
        <p:spPr>
          <a:xfrm>
            <a:off x="2226561" y="3498447"/>
            <a:ext cx="2694359" cy="610393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加入第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簇裡</a:t>
            </a: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5F59D05A-642B-4776-8A46-B9A9D09F6EF0}"/>
              </a:ext>
            </a:extLst>
          </p:cNvPr>
          <p:cNvCxnSpPr>
            <a:cxnSpLocks/>
          </p:cNvCxnSpPr>
          <p:nvPr/>
        </p:nvCxnSpPr>
        <p:spPr>
          <a:xfrm>
            <a:off x="3255601" y="0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橢圓 55">
            <a:extLst>
              <a:ext uri="{FF2B5EF4-FFF2-40B4-BE49-F238E27FC236}">
                <a16:creationId xmlns:a16="http://schemas.microsoft.com/office/drawing/2014/main" id="{D22E71EA-A775-4C51-A494-890A8E0495B5}"/>
              </a:ext>
            </a:extLst>
          </p:cNvPr>
          <p:cNvSpPr/>
          <p:nvPr/>
        </p:nvSpPr>
        <p:spPr>
          <a:xfrm>
            <a:off x="3688040" y="2445662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21D2B6B-376E-489C-9457-A851BFDC3747}"/>
              </a:ext>
            </a:extLst>
          </p:cNvPr>
          <p:cNvSpPr/>
          <p:nvPr/>
        </p:nvSpPr>
        <p:spPr>
          <a:xfrm>
            <a:off x="8966483" y="329722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BC96C63C-A6D0-42AB-8861-EFBC8EB786C3}"/>
              </a:ext>
            </a:extLst>
          </p:cNvPr>
          <p:cNvSpPr/>
          <p:nvPr/>
        </p:nvSpPr>
        <p:spPr>
          <a:xfrm>
            <a:off x="10104054" y="221069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9744790C-7AC3-4E3B-9EA1-13332023C9C9}"/>
              </a:ext>
            </a:extLst>
          </p:cNvPr>
          <p:cNvSpPr/>
          <p:nvPr/>
        </p:nvSpPr>
        <p:spPr>
          <a:xfrm>
            <a:off x="9824279" y="386165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FB8B7FBF-B19D-46A4-A970-E76484642E0A}"/>
              </a:ext>
            </a:extLst>
          </p:cNvPr>
          <p:cNvSpPr/>
          <p:nvPr/>
        </p:nvSpPr>
        <p:spPr>
          <a:xfrm>
            <a:off x="9179843" y="399826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561AB4C1-0095-452B-92D7-C830A7508319}"/>
              </a:ext>
            </a:extLst>
          </p:cNvPr>
          <p:cNvSpPr/>
          <p:nvPr/>
        </p:nvSpPr>
        <p:spPr>
          <a:xfrm>
            <a:off x="9539940" y="2445349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B8B240D1-58BC-4EFE-AC0B-4BA39032C514}"/>
              </a:ext>
            </a:extLst>
          </p:cNvPr>
          <p:cNvSpPr/>
          <p:nvPr/>
        </p:nvSpPr>
        <p:spPr>
          <a:xfrm>
            <a:off x="10421706" y="3592170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DBE660C0-68C3-4F24-A9A1-4219F2CD30D2}"/>
              </a:ext>
            </a:extLst>
          </p:cNvPr>
          <p:cNvSpPr/>
          <p:nvPr/>
        </p:nvSpPr>
        <p:spPr>
          <a:xfrm>
            <a:off x="9979865" y="2806902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F4321EE6-4040-4D44-BFFE-5C8D8439AEC3}"/>
              </a:ext>
            </a:extLst>
          </p:cNvPr>
          <p:cNvSpPr/>
          <p:nvPr/>
        </p:nvSpPr>
        <p:spPr>
          <a:xfrm>
            <a:off x="9461786" y="344962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C72D198-7E77-43FA-ADDB-7CE929617DD4}"/>
              </a:ext>
            </a:extLst>
          </p:cNvPr>
          <p:cNvSpPr/>
          <p:nvPr/>
        </p:nvSpPr>
        <p:spPr>
          <a:xfrm>
            <a:off x="9418632" y="192519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C95A3F3F-783D-41BF-9329-560C0ABE312E}"/>
              </a:ext>
            </a:extLst>
          </p:cNvPr>
          <p:cNvSpPr/>
          <p:nvPr/>
        </p:nvSpPr>
        <p:spPr>
          <a:xfrm>
            <a:off x="8652349" y="3640785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6D226F49-F354-4B08-8726-CE546FBE5211}"/>
              </a:ext>
            </a:extLst>
          </p:cNvPr>
          <p:cNvSpPr/>
          <p:nvPr/>
        </p:nvSpPr>
        <p:spPr>
          <a:xfrm>
            <a:off x="8344045" y="329029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E836A75-6586-4921-B0E5-281EBFD4F220}"/>
              </a:ext>
            </a:extLst>
          </p:cNvPr>
          <p:cNvSpPr/>
          <p:nvPr/>
        </p:nvSpPr>
        <p:spPr>
          <a:xfrm>
            <a:off x="9862467" y="3571861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6409A86C-364E-4AAA-8B3D-1481815E5CBE}"/>
              </a:ext>
            </a:extLst>
          </p:cNvPr>
          <p:cNvSpPr/>
          <p:nvPr/>
        </p:nvSpPr>
        <p:spPr>
          <a:xfrm>
            <a:off x="8652350" y="2994542"/>
            <a:ext cx="297160" cy="24411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C586C46A-5CFD-4A12-B92A-826877D0A565}"/>
              </a:ext>
            </a:extLst>
          </p:cNvPr>
          <p:cNvSpPr/>
          <p:nvPr/>
        </p:nvSpPr>
        <p:spPr>
          <a:xfrm>
            <a:off x="9057635" y="2348078"/>
            <a:ext cx="251390" cy="22885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BAB1141-EDE5-4B96-89D5-C52E514E0ED7}"/>
                  </a:ext>
                </a:extLst>
              </p:cNvPr>
              <p:cNvSpPr txBox="1"/>
              <p:nvPr/>
            </p:nvSpPr>
            <p:spPr>
              <a:xfrm>
                <a:off x="9672603" y="2956667"/>
                <a:ext cx="382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dirty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TW" sz="2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4800" b="1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BAB1141-EDE5-4B96-89D5-C52E514E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603" y="2956667"/>
                <a:ext cx="382587" cy="523220"/>
              </a:xfrm>
              <a:prstGeom prst="rect">
                <a:avLst/>
              </a:prstGeom>
              <a:blipFill>
                <a:blip r:embed="rId3"/>
                <a:stretch>
                  <a:fillRect r="-19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4" name="表格 93">
            <a:extLst>
              <a:ext uri="{FF2B5EF4-FFF2-40B4-BE49-F238E27FC236}">
                <a16:creationId xmlns:a16="http://schemas.microsoft.com/office/drawing/2014/main" id="{9635D26B-C5E2-41F5-9634-F18F1305B9F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81575" y="5022422"/>
          <a:ext cx="3549016" cy="864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993">
                  <a:extLst>
                    <a:ext uri="{9D8B030D-6E8A-4147-A177-3AD203B41FA5}">
                      <a16:colId xmlns:a16="http://schemas.microsoft.com/office/drawing/2014/main" val="2235747625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1793566882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3334015833"/>
                    </a:ext>
                  </a:extLst>
                </a:gridCol>
              </a:tblGrid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是否有造訪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89379"/>
                  </a:ext>
                </a:extLst>
              </a:tr>
              <a:tr h="486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24.0939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120.497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075025"/>
                  </a:ext>
                </a:extLst>
              </a:tr>
            </a:tbl>
          </a:graphicData>
        </a:graphic>
      </p:graphicFrame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186A2649-695E-4AA8-9E53-F24C0DA3729D}"/>
              </a:ext>
            </a:extLst>
          </p:cNvPr>
          <p:cNvCxnSpPr>
            <a:cxnSpLocks/>
          </p:cNvCxnSpPr>
          <p:nvPr/>
        </p:nvCxnSpPr>
        <p:spPr>
          <a:xfrm>
            <a:off x="3528675" y="4131833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橢圓 106">
            <a:extLst>
              <a:ext uri="{FF2B5EF4-FFF2-40B4-BE49-F238E27FC236}">
                <a16:creationId xmlns:a16="http://schemas.microsoft.com/office/drawing/2014/main" id="{EE43E145-ECE5-4528-ABBD-8CD4C39960C7}"/>
              </a:ext>
            </a:extLst>
          </p:cNvPr>
          <p:cNvSpPr/>
          <p:nvPr/>
        </p:nvSpPr>
        <p:spPr>
          <a:xfrm>
            <a:off x="6258847" y="5978212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6" name="表格 115">
            <a:extLst>
              <a:ext uri="{FF2B5EF4-FFF2-40B4-BE49-F238E27FC236}">
                <a16:creationId xmlns:a16="http://schemas.microsoft.com/office/drawing/2014/main" id="{B6C7EB1E-19C4-4179-89A7-80D99CDE1E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74144" y="5877415"/>
          <a:ext cx="3555430" cy="486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37">
                  <a:extLst>
                    <a:ext uri="{9D8B030D-6E8A-4147-A177-3AD203B41FA5}">
                      <a16:colId xmlns:a16="http://schemas.microsoft.com/office/drawing/2014/main" val="2749785255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994731604"/>
                    </a:ext>
                  </a:extLst>
                </a:gridCol>
                <a:gridCol w="1383506">
                  <a:extLst>
                    <a:ext uri="{9D8B030D-6E8A-4147-A177-3AD203B41FA5}">
                      <a16:colId xmlns:a16="http://schemas.microsoft.com/office/drawing/2014/main" val="3972885187"/>
                    </a:ext>
                  </a:extLst>
                </a:gridCol>
              </a:tblGrid>
              <a:tr h="48668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24.0856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47733"/>
                  </a:ext>
                </a:extLst>
              </a:tr>
            </a:tbl>
          </a:graphicData>
        </a:graphic>
      </p:graphicFrame>
      <p:sp>
        <p:nvSpPr>
          <p:cNvPr id="117" name="橢圓 116">
            <a:extLst>
              <a:ext uri="{FF2B5EF4-FFF2-40B4-BE49-F238E27FC236}">
                <a16:creationId xmlns:a16="http://schemas.microsoft.com/office/drawing/2014/main" id="{85475FB3-4AA2-4DD9-B36F-D6885395F1F1}"/>
              </a:ext>
            </a:extLst>
          </p:cNvPr>
          <p:cNvSpPr/>
          <p:nvPr/>
        </p:nvSpPr>
        <p:spPr>
          <a:xfrm>
            <a:off x="6270417" y="5456671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B88D8488-69C4-4521-8BC3-728E9EF3008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21706" y="5022422"/>
              <a:ext cx="1141098" cy="13361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1098">
                      <a:extLst>
                        <a:ext uri="{9D8B030D-6E8A-4147-A177-3AD203B41FA5}">
                          <a16:colId xmlns:a16="http://schemas.microsoft.com/office/drawing/2014/main" val="3560551989"/>
                        </a:ext>
                      </a:extLst>
                    </a:gridCol>
                  </a:tblGrid>
                  <a:tr h="3738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所屬簇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133158"/>
                      </a:ext>
                    </a:extLst>
                  </a:tr>
                  <a:tr h="4811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dirty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zh-TW" sz="1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7351172"/>
                      </a:ext>
                    </a:extLst>
                  </a:tr>
                  <a:tr h="48117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8553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B88D8488-69C4-4521-8BC3-728E9EF30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6913397"/>
                  </p:ext>
                </p:extLst>
              </p:nvPr>
            </p:nvGraphicFramePr>
            <p:xfrm>
              <a:off x="10421706" y="5022422"/>
              <a:ext cx="1141098" cy="13361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1098">
                      <a:extLst>
                        <a:ext uri="{9D8B030D-6E8A-4147-A177-3AD203B41FA5}">
                          <a16:colId xmlns:a16="http://schemas.microsoft.com/office/drawing/2014/main" val="3560551989"/>
                        </a:ext>
                      </a:extLst>
                    </a:gridCol>
                  </a:tblGrid>
                  <a:tr h="3738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所屬簇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133158"/>
                      </a:ext>
                    </a:extLst>
                  </a:tr>
                  <a:tr h="48117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32" t="-84810" r="-1064" b="-103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7351172"/>
                      </a:ext>
                    </a:extLst>
                  </a:tr>
                  <a:tr h="48117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85530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10689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852AD847-08B0-47BF-B764-DC1D47DC99EC}"/>
              </a:ext>
            </a:extLst>
          </p:cNvPr>
          <p:cNvCxnSpPr>
            <a:cxnSpLocks/>
          </p:cNvCxnSpPr>
          <p:nvPr/>
        </p:nvCxnSpPr>
        <p:spPr>
          <a:xfrm>
            <a:off x="3352800" y="734127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A491DF8-7B5F-4939-9B09-2F10F31EEE3A}"/>
                  </a:ext>
                </a:extLst>
              </p:cNvPr>
              <p:cNvSpPr/>
              <p:nvPr/>
            </p:nvSpPr>
            <p:spPr>
              <a:xfrm>
                <a:off x="2005620" y="123734"/>
                <a:ext cx="2694359" cy="610393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隨機選擇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裡的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A491DF8-7B5F-4939-9B09-2F10F31EE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620" y="123734"/>
                <a:ext cx="2694359" cy="610393"/>
              </a:xfrm>
              <a:prstGeom prst="rect">
                <a:avLst/>
              </a:prstGeom>
              <a:blipFill>
                <a:blip r:embed="rId2"/>
                <a:stretch>
                  <a:fillRect l="-679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756A02C2-8621-49FB-A269-D2D25246BCF6}"/>
                  </a:ext>
                </a:extLst>
              </p:cNvPr>
              <p:cNvSpPr/>
              <p:nvPr/>
            </p:nvSpPr>
            <p:spPr>
              <a:xfrm>
                <a:off x="1681682" y="1068614"/>
                <a:ext cx="3342235" cy="98185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判斷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是否被造訪</a:t>
                </a:r>
              </a:p>
            </p:txBody>
          </p:sp>
        </mc:Choice>
        <mc:Fallback xmlns="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756A02C2-8621-49FB-A269-D2D25246B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82" y="1068614"/>
                <a:ext cx="3342235" cy="981859"/>
              </a:xfrm>
              <a:prstGeom prst="diamond">
                <a:avLst/>
              </a:prstGeom>
              <a:blipFill>
                <a:blip r:embed="rId3"/>
                <a:stretch>
                  <a:fillRect b="-68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A53BFFD1-CBAF-4DFB-9EAD-7D3C3B324168}"/>
              </a:ext>
            </a:extLst>
          </p:cNvPr>
          <p:cNvSpPr txBox="1"/>
          <p:nvPr/>
        </p:nvSpPr>
        <p:spPr>
          <a:xfrm>
            <a:off x="4987240" y="1068614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No</a:t>
            </a:r>
            <a:endParaRPr lang="zh-TW" altLang="en-US" sz="2400" dirty="0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BD9EF34F-09CC-4A75-8BF8-6FBAFAC957AF}"/>
              </a:ext>
            </a:extLst>
          </p:cNvPr>
          <p:cNvCxnSpPr>
            <a:cxnSpLocks/>
          </p:cNvCxnSpPr>
          <p:nvPr/>
        </p:nvCxnSpPr>
        <p:spPr>
          <a:xfrm rot="10800000">
            <a:off x="920680" y="517236"/>
            <a:ext cx="822700" cy="1042308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D85CC60-B58E-4EFA-99BC-4D71997C7C34}"/>
              </a:ext>
            </a:extLst>
          </p:cNvPr>
          <p:cNvCxnSpPr/>
          <p:nvPr/>
        </p:nvCxnSpPr>
        <p:spPr>
          <a:xfrm>
            <a:off x="886691" y="517236"/>
            <a:ext cx="1118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A019618-E882-498E-A3DB-78C027831D8B}"/>
              </a:ext>
            </a:extLst>
          </p:cNvPr>
          <p:cNvSpPr txBox="1"/>
          <p:nvPr/>
        </p:nvSpPr>
        <p:spPr>
          <a:xfrm>
            <a:off x="1190029" y="1142735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F94277-2F83-4BC3-B58F-1774BDA5C2F4}"/>
                  </a:ext>
                </a:extLst>
              </p:cNvPr>
              <p:cNvSpPr/>
              <p:nvPr/>
            </p:nvSpPr>
            <p:spPr>
              <a:xfrm>
                <a:off x="2010160" y="2683632"/>
                <a:ext cx="2694359" cy="610393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為已造訪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DF94277-2F83-4BC3-B58F-1774BDA5C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160" y="2683632"/>
                <a:ext cx="2694359" cy="610393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B3BDC13C-BF2F-4E96-983B-FA94259D087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23917" y="1559544"/>
            <a:ext cx="642285" cy="752326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F838E9E-FCC5-4DE7-B011-90FBFA7910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57340" y="2311870"/>
            <a:ext cx="2342420" cy="371762"/>
          </a:xfrm>
          <a:prstGeom prst="bentConnector3">
            <a:avLst>
              <a:gd name="adj1" fmla="val 9993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EBFFE96-3C0D-4D18-8DFD-0D94F8DFA4C8}"/>
              </a:ext>
            </a:extLst>
          </p:cNvPr>
          <p:cNvCxnSpPr>
            <a:cxnSpLocks/>
          </p:cNvCxnSpPr>
          <p:nvPr/>
        </p:nvCxnSpPr>
        <p:spPr>
          <a:xfrm>
            <a:off x="3352799" y="3294025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0BA448C-3BE3-42B7-BCE1-97EE65DBD387}"/>
                  </a:ext>
                </a:extLst>
              </p:cNvPr>
              <p:cNvSpPr/>
              <p:nvPr/>
            </p:nvSpPr>
            <p:spPr>
              <a:xfrm>
                <a:off x="1355088" y="3628512"/>
                <a:ext cx="4137833" cy="105127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eps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範圍內的點數以及</a:t>
                </a: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儲存範圍內的點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為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0BA448C-3BE3-42B7-BCE1-97EE65DBD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088" y="3628512"/>
                <a:ext cx="4137833" cy="1051279"/>
              </a:xfrm>
              <a:prstGeom prst="rect">
                <a:avLst/>
              </a:prstGeom>
              <a:blipFill>
                <a:blip r:embed="rId5"/>
                <a:stretch>
                  <a:fillRect l="-1031" t="-10405" r="-1031" b="-20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2A5B7B0-2D12-48C0-8700-8895CCB6CF03}"/>
              </a:ext>
            </a:extLst>
          </p:cNvPr>
          <p:cNvCxnSpPr>
            <a:cxnSpLocks/>
          </p:cNvCxnSpPr>
          <p:nvPr/>
        </p:nvCxnSpPr>
        <p:spPr>
          <a:xfrm>
            <a:off x="3352799" y="4679791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菱形 34">
                <a:extLst>
                  <a:ext uri="{FF2B5EF4-FFF2-40B4-BE49-F238E27FC236}">
                    <a16:creationId xmlns:a16="http://schemas.microsoft.com/office/drawing/2014/main" id="{D0DC2FAB-7D53-4A56-B353-C296D384C90C}"/>
                  </a:ext>
                </a:extLst>
              </p:cNvPr>
              <p:cNvSpPr/>
              <p:nvPr/>
            </p:nvSpPr>
            <p:spPr>
              <a:xfrm>
                <a:off x="1135317" y="5010560"/>
                <a:ext cx="4434965" cy="1113313"/>
              </a:xfrm>
              <a:prstGeom prst="diamond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範圍內點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個數是否</a:t>
                </a:r>
                <a14:m>
                  <m:oMath xmlns:m="http://schemas.openxmlformats.org/officeDocument/2006/math">
                    <m:r>
                      <a:rPr lang="zh-TW" altLang="en-US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≥</m:t>
                    </m:r>
                    <m:r>
                      <m:rPr>
                        <m:nor/>
                      </m:rPr>
                      <a:rPr lang="en-US" altLang="zh-TW" sz="2400" b="1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MinPts</m:t>
                    </m:r>
                  </m:oMath>
                </a14:m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5" name="菱形 34">
                <a:extLst>
                  <a:ext uri="{FF2B5EF4-FFF2-40B4-BE49-F238E27FC236}">
                    <a16:creationId xmlns:a16="http://schemas.microsoft.com/office/drawing/2014/main" id="{D0DC2FAB-7D53-4A56-B353-C296D384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17" y="5010560"/>
                <a:ext cx="4434965" cy="1113313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40AE041E-6E61-4619-B283-DB57BC2BC7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48087" y="5761882"/>
            <a:ext cx="760223" cy="346750"/>
          </a:xfrm>
          <a:prstGeom prst="bentConnector3">
            <a:avLst>
              <a:gd name="adj1" fmla="val 3224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37D49260-B9E0-4532-8131-1AAAA0F89D10}"/>
              </a:ext>
            </a:extLst>
          </p:cNvPr>
          <p:cNvCxnSpPr>
            <a:cxnSpLocks/>
          </p:cNvCxnSpPr>
          <p:nvPr/>
        </p:nvCxnSpPr>
        <p:spPr>
          <a:xfrm rot="5400000">
            <a:off x="814267" y="5634468"/>
            <a:ext cx="388301" cy="253798"/>
          </a:xfrm>
          <a:prstGeom prst="bentConnector3">
            <a:avLst>
              <a:gd name="adj1" fmla="val -233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F5BFE6A-4B39-4E7A-84B7-325BADF365DE}"/>
              </a:ext>
            </a:extLst>
          </p:cNvPr>
          <p:cNvSpPr txBox="1"/>
          <p:nvPr/>
        </p:nvSpPr>
        <p:spPr>
          <a:xfrm>
            <a:off x="742976" y="501921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DC2F8A1-C05A-4AF8-B44D-7E840E42FFF8}"/>
              </a:ext>
            </a:extLst>
          </p:cNvPr>
          <p:cNvSpPr txBox="1"/>
          <p:nvPr/>
        </p:nvSpPr>
        <p:spPr>
          <a:xfrm>
            <a:off x="5513297" y="5067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D64FBC13-8EC0-4B1B-8C2E-307EB645D2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24004" y="6302666"/>
            <a:ext cx="2415668" cy="555334"/>
          </a:xfrm>
          <a:prstGeom prst="bentConnector3">
            <a:avLst>
              <a:gd name="adj1" fmla="val 9994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FEC4982D-DF2D-48AE-BF7D-7DD39C5EDE03}"/>
              </a:ext>
            </a:extLst>
          </p:cNvPr>
          <p:cNvSpPr/>
          <p:nvPr/>
        </p:nvSpPr>
        <p:spPr>
          <a:xfrm>
            <a:off x="104278" y="6045553"/>
            <a:ext cx="1554480" cy="60198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不做動作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8ECF326-A797-48C6-A07F-22389DF7B0AC}"/>
              </a:ext>
            </a:extLst>
          </p:cNvPr>
          <p:cNvGrpSpPr/>
          <p:nvPr/>
        </p:nvGrpSpPr>
        <p:grpSpPr>
          <a:xfrm>
            <a:off x="8347130" y="1938754"/>
            <a:ext cx="2397960" cy="2358163"/>
            <a:chOff x="8266850" y="1930875"/>
            <a:chExt cx="2397960" cy="2358163"/>
          </a:xfrm>
          <a:solidFill>
            <a:schemeClr val="accent1"/>
          </a:solidFill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807DB531-FBD5-4346-8A8E-666188ADBBAE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8B5C9AC9-4B52-4984-834E-85D2A0C3A6E9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189A11D8-1A9A-4E4D-9EDD-2C20D9870B7D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4D25600A-1228-434D-BF4D-6299B16D2569}"/>
                </a:ext>
              </a:extLst>
            </p:cNvPr>
            <p:cNvSpPr/>
            <p:nvPr/>
          </p:nvSpPr>
          <p:spPr>
            <a:xfrm>
              <a:off x="9102648" y="400394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0A12C17-7EE6-4522-8C4B-3714DBDF1129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CFA245C5-538D-429B-876A-3B1E1A096F0A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87984833-34D9-4BFB-BC46-C33709BA4120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6EB70976-4381-431B-B85C-C9F4DE74657C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CED3EB4C-566B-4679-9F79-8A664662B47E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ABD67C74-A21F-4CF9-A8F9-AEA488D1F983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9C59B13E-5031-44EA-AA96-D7F445B73293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F1EECCD2-BF04-4C44-B55C-F391C202B78E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CA8A89F1-F162-4138-A334-FE2875C7AEEB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F6912239-579E-443F-8B8D-618CA4735291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橢圓 47">
            <a:extLst>
              <a:ext uri="{FF2B5EF4-FFF2-40B4-BE49-F238E27FC236}">
                <a16:creationId xmlns:a16="http://schemas.microsoft.com/office/drawing/2014/main" id="{ECD1C566-C3E3-45EA-9868-413B28771617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10D13383-5821-4AE9-A778-03DF997CE3EC}"/>
              </a:ext>
            </a:extLst>
          </p:cNvPr>
          <p:cNvSpPr/>
          <p:nvPr/>
        </p:nvSpPr>
        <p:spPr>
          <a:xfrm>
            <a:off x="8076221" y="3686516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CA03C5E0-2FD3-4AA6-B243-3CE11B55A2C5}"/>
              </a:ext>
            </a:extLst>
          </p:cNvPr>
          <p:cNvSpPr/>
          <p:nvPr/>
        </p:nvSpPr>
        <p:spPr>
          <a:xfrm>
            <a:off x="7652683" y="3330087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9FE6F50-763E-4D2F-96EE-E14BFA35CCEB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24529B63-C457-469E-B5E3-3F1A47E875B9}"/>
              </a:ext>
            </a:extLst>
          </p:cNvPr>
          <p:cNvSpPr/>
          <p:nvPr/>
        </p:nvSpPr>
        <p:spPr>
          <a:xfrm>
            <a:off x="7504183" y="3778129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47E3051-9559-4B98-8DE5-C125E0895055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38BC221-A986-491F-96C0-33C7C27A3D9B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8191D44-0A5B-4892-B7EE-B8FA23939AFC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875C4D8E-736C-4C1A-9D52-ABE8532F70AE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4941A911-B912-4BAA-8D1F-BA5482AB8DA4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DFD74DA-7160-4D06-BB5D-9379DC431D35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83E24CB-A015-4FAF-98C2-026C53822589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3732DAF1-B947-4CAD-9259-82B30BEC472E}"/>
              </a:ext>
            </a:extLst>
          </p:cNvPr>
          <p:cNvSpPr/>
          <p:nvPr/>
        </p:nvSpPr>
        <p:spPr>
          <a:xfrm>
            <a:off x="9384591" y="2998718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88EFFA8F-4866-4697-AC7C-421F4319FF99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9ECF6547-ABC1-43B5-A02C-A83F43A6D2CD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9599B879-6353-46A8-96D9-4AAF35003DB0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D242AFE-34D0-4B35-94AD-C71838764E4D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4FFFD83C-C661-4241-AAD4-7D814BF080A5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D42D63E5-D5E5-49F3-B721-8EFF65E94D30}"/>
              </a:ext>
            </a:extLst>
          </p:cNvPr>
          <p:cNvSpPr/>
          <p:nvPr/>
        </p:nvSpPr>
        <p:spPr>
          <a:xfrm>
            <a:off x="7542901" y="5920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851047C-92F7-46B0-986E-3B0801BB2FDA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0122C729-8198-4D8B-93A6-9592A895667E}"/>
              </a:ext>
            </a:extLst>
          </p:cNvPr>
          <p:cNvGrpSpPr/>
          <p:nvPr/>
        </p:nvGrpSpPr>
        <p:grpSpPr>
          <a:xfrm>
            <a:off x="8344045" y="1925194"/>
            <a:ext cx="2397960" cy="2358163"/>
            <a:chOff x="8266850" y="1930875"/>
            <a:chExt cx="2397960" cy="2358163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D0CCFEC8-5BD5-4CFD-89C7-EEE92BE0BC4A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3A281FC8-A92E-4B05-A022-53AB185F6434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D3AF6599-F438-4303-923C-769AB55C503F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21155E0B-12C7-4DC6-BFB1-E9523EAA67E2}"/>
                </a:ext>
              </a:extLst>
            </p:cNvPr>
            <p:cNvSpPr/>
            <p:nvPr/>
          </p:nvSpPr>
          <p:spPr>
            <a:xfrm>
              <a:off x="9102648" y="400394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4F72F50E-6CD2-435B-97AA-2F916A195D2A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512FA318-C981-4ADE-B5D3-14DA7150CBFD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84538121-2C15-4855-87DF-11A60A55D1A8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7B4C492B-AF2A-4F5E-80E4-4E8434749FF6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5D96ECEF-C1B1-4C1B-BECF-8C5ACCA86C56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78436316-F12E-467A-8C6C-EFDA23EAECA8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734951D2-034D-434C-92BD-324E58B2B0A1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48D725BF-A8D8-41EC-ADC4-8578C8CE2886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80748DF3-0C4D-4966-A838-480F46FB6FD9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67E9724D-00D7-464F-9750-AC6FAFBE9641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4" name="橢圓 83">
            <a:extLst>
              <a:ext uri="{FF2B5EF4-FFF2-40B4-BE49-F238E27FC236}">
                <a16:creationId xmlns:a16="http://schemas.microsoft.com/office/drawing/2014/main" id="{A6BCF066-D3C3-4538-A760-1F921223909F}"/>
              </a:ext>
            </a:extLst>
          </p:cNvPr>
          <p:cNvSpPr/>
          <p:nvPr/>
        </p:nvSpPr>
        <p:spPr>
          <a:xfrm>
            <a:off x="4198281" y="4394698"/>
            <a:ext cx="320299" cy="2850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ADC552EE-B863-4B5B-807D-53F477A09922}"/>
              </a:ext>
            </a:extLst>
          </p:cNvPr>
          <p:cNvSpPr/>
          <p:nvPr/>
        </p:nvSpPr>
        <p:spPr>
          <a:xfrm>
            <a:off x="10435708" y="3593025"/>
            <a:ext cx="320299" cy="2850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82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6ADC2B-699C-4EE1-AB38-D1ED2839951F}"/>
                  </a:ext>
                </a:extLst>
              </p:cNvPr>
              <p:cNvSpPr/>
              <p:nvPr/>
            </p:nvSpPr>
            <p:spPr>
              <a:xfrm>
                <a:off x="2158419" y="0"/>
                <a:ext cx="1950720" cy="610393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N=N+ N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6ADC2B-699C-4EE1-AB38-D1ED28399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419" y="0"/>
                <a:ext cx="1950720" cy="610393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E2AAABA-10DE-49C0-AAC2-395FD166CF8B}"/>
              </a:ext>
            </a:extLst>
          </p:cNvPr>
          <p:cNvCxnSpPr>
            <a:cxnSpLocks/>
          </p:cNvCxnSpPr>
          <p:nvPr/>
        </p:nvCxnSpPr>
        <p:spPr>
          <a:xfrm>
            <a:off x="3133779" y="610393"/>
            <a:ext cx="0" cy="33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65300138-5C18-41F6-8E25-B23EEC33A023}"/>
                  </a:ext>
                </a:extLst>
              </p:cNvPr>
              <p:cNvSpPr/>
              <p:nvPr/>
            </p:nvSpPr>
            <p:spPr>
              <a:xfrm>
                <a:off x="1327205" y="944880"/>
                <a:ext cx="3613146" cy="1413909"/>
              </a:xfrm>
              <a:prstGeom prst="diamon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判斷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裡的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是否都有所屬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endPara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65300138-5C18-41F6-8E25-B23EEC33A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205" y="944880"/>
                <a:ext cx="3613146" cy="1413909"/>
              </a:xfrm>
              <a:prstGeom prst="diamond">
                <a:avLst/>
              </a:prstGeom>
              <a:blipFill>
                <a:blip r:embed="rId3"/>
                <a:stretch>
                  <a:fillRect b="-21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288E546-8295-4E7C-9415-62771D2C70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11111" y="1744385"/>
            <a:ext cx="566459" cy="269878"/>
          </a:xfrm>
          <a:prstGeom prst="bentConnector3">
            <a:avLst>
              <a:gd name="adj1" fmla="val 740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0119E8D6-407E-4C4A-AF93-7831B61D8372}"/>
              </a:ext>
            </a:extLst>
          </p:cNvPr>
          <p:cNvCxnSpPr>
            <a:cxnSpLocks/>
          </p:cNvCxnSpPr>
          <p:nvPr/>
        </p:nvCxnSpPr>
        <p:spPr>
          <a:xfrm rot="5400000">
            <a:off x="928176" y="1731777"/>
            <a:ext cx="477383" cy="269876"/>
          </a:xfrm>
          <a:prstGeom prst="bentConnector3">
            <a:avLst>
              <a:gd name="adj1" fmla="val 610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9CBA2CD-C12D-4618-AF0A-122853CCD754}"/>
              </a:ext>
            </a:extLst>
          </p:cNvPr>
          <p:cNvSpPr/>
          <p:nvPr/>
        </p:nvSpPr>
        <p:spPr>
          <a:xfrm>
            <a:off x="0" y="2105407"/>
            <a:ext cx="1950720" cy="610393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加入到分類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9F73AF-6680-4271-A005-A7C1A3EFA25F}"/>
              </a:ext>
            </a:extLst>
          </p:cNvPr>
          <p:cNvSpPr/>
          <p:nvPr/>
        </p:nvSpPr>
        <p:spPr>
          <a:xfrm>
            <a:off x="4253920" y="2186218"/>
            <a:ext cx="2512640" cy="82188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從下一個景點詞庫裡的</a:t>
            </a:r>
            <a:r>
              <a: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繼續找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946531C-9843-46DD-BD07-9634180F3AA1}"/>
              </a:ext>
            </a:extLst>
          </p:cNvPr>
          <p:cNvGrpSpPr/>
          <p:nvPr/>
        </p:nvGrpSpPr>
        <p:grpSpPr>
          <a:xfrm>
            <a:off x="8347130" y="1938754"/>
            <a:ext cx="2397960" cy="2358163"/>
            <a:chOff x="8266850" y="1930875"/>
            <a:chExt cx="2397960" cy="2358163"/>
          </a:xfrm>
          <a:solidFill>
            <a:schemeClr val="accent1"/>
          </a:solidFill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C9C9D9D-861A-4D32-A311-13A419410DA6}"/>
                </a:ext>
              </a:extLst>
            </p:cNvPr>
            <p:cNvSpPr/>
            <p:nvPr/>
          </p:nvSpPr>
          <p:spPr>
            <a:xfrm>
              <a:off x="8889288" y="33029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E01D4E1-F769-49BB-81D6-ACC50DF76A78}"/>
                </a:ext>
              </a:extLst>
            </p:cNvPr>
            <p:cNvSpPr/>
            <p:nvPr/>
          </p:nvSpPr>
          <p:spPr>
            <a:xfrm>
              <a:off x="10026859" y="22163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A20A63C-9834-40C8-BF8E-53ECE6ED5300}"/>
                </a:ext>
              </a:extLst>
            </p:cNvPr>
            <p:cNvSpPr/>
            <p:nvPr/>
          </p:nvSpPr>
          <p:spPr>
            <a:xfrm>
              <a:off x="9747084" y="386733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DFF8F08D-9D7A-47A0-A4B5-282BAFA65A43}"/>
                </a:ext>
              </a:extLst>
            </p:cNvPr>
            <p:cNvSpPr/>
            <p:nvPr/>
          </p:nvSpPr>
          <p:spPr>
            <a:xfrm>
              <a:off x="9102648" y="400394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C6E1DAE-8B8F-4DB6-B797-4FA4C701B37C}"/>
                </a:ext>
              </a:extLst>
            </p:cNvPr>
            <p:cNvSpPr/>
            <p:nvPr/>
          </p:nvSpPr>
          <p:spPr>
            <a:xfrm>
              <a:off x="9462745" y="2451030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C375EF7A-0CAC-4B59-9D3E-0787463483A9}"/>
                </a:ext>
              </a:extLst>
            </p:cNvPr>
            <p:cNvSpPr/>
            <p:nvPr/>
          </p:nvSpPr>
          <p:spPr>
            <a:xfrm>
              <a:off x="10344511" y="3597851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327F2BC5-906F-43D6-912C-418E8B517423}"/>
                </a:ext>
              </a:extLst>
            </p:cNvPr>
            <p:cNvSpPr/>
            <p:nvPr/>
          </p:nvSpPr>
          <p:spPr>
            <a:xfrm>
              <a:off x="9902670" y="2812583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28769FF5-9F6B-4E42-A3A4-D71D3EAE3D32}"/>
                </a:ext>
              </a:extLst>
            </p:cNvPr>
            <p:cNvSpPr/>
            <p:nvPr/>
          </p:nvSpPr>
          <p:spPr>
            <a:xfrm>
              <a:off x="9384591" y="345530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92D050"/>
                </a:solidFill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4416C6D-420B-4C26-A8ED-71D804E6B103}"/>
                </a:ext>
              </a:extLst>
            </p:cNvPr>
            <p:cNvSpPr/>
            <p:nvPr/>
          </p:nvSpPr>
          <p:spPr>
            <a:xfrm>
              <a:off x="9341437" y="1930875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9FEF495-60A8-4257-A31C-D99F2348E6D7}"/>
                </a:ext>
              </a:extLst>
            </p:cNvPr>
            <p:cNvSpPr/>
            <p:nvPr/>
          </p:nvSpPr>
          <p:spPr>
            <a:xfrm>
              <a:off x="8575154" y="3646466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B317BC4-78E0-41AE-989C-A55A140069C6}"/>
                </a:ext>
              </a:extLst>
            </p:cNvPr>
            <p:cNvSpPr/>
            <p:nvPr/>
          </p:nvSpPr>
          <p:spPr>
            <a:xfrm>
              <a:off x="8266850" y="3295979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00540807-3732-4E90-ABA5-55325A70374D}"/>
                </a:ext>
              </a:extLst>
            </p:cNvPr>
            <p:cNvSpPr/>
            <p:nvPr/>
          </p:nvSpPr>
          <p:spPr>
            <a:xfrm>
              <a:off x="9785272" y="3577542"/>
              <a:ext cx="320299" cy="2850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A73D84BC-343E-4AEF-977E-AEC7EE179C94}"/>
                </a:ext>
              </a:extLst>
            </p:cNvPr>
            <p:cNvSpPr/>
            <p:nvPr/>
          </p:nvSpPr>
          <p:spPr>
            <a:xfrm>
              <a:off x="8575155" y="3000223"/>
              <a:ext cx="297160" cy="244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8DB49F99-C291-476D-9737-7E27947BCB77}"/>
                </a:ext>
              </a:extLst>
            </p:cNvPr>
            <p:cNvSpPr/>
            <p:nvPr/>
          </p:nvSpPr>
          <p:spPr>
            <a:xfrm>
              <a:off x="8980440" y="2353759"/>
              <a:ext cx="251390" cy="228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橢圓 26">
            <a:extLst>
              <a:ext uri="{FF2B5EF4-FFF2-40B4-BE49-F238E27FC236}">
                <a16:creationId xmlns:a16="http://schemas.microsoft.com/office/drawing/2014/main" id="{1AD273B9-197F-42ED-BD86-197CD9308CA6}"/>
              </a:ext>
            </a:extLst>
          </p:cNvPr>
          <p:cNvSpPr/>
          <p:nvPr/>
        </p:nvSpPr>
        <p:spPr>
          <a:xfrm>
            <a:off x="11083926" y="372107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521D0770-E7DF-4782-A033-3A316F50D1E9}"/>
              </a:ext>
            </a:extLst>
          </p:cNvPr>
          <p:cNvSpPr/>
          <p:nvPr/>
        </p:nvSpPr>
        <p:spPr>
          <a:xfrm>
            <a:off x="8076221" y="3686516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991001D-5AA4-42A4-986F-5186988BF209}"/>
              </a:ext>
            </a:extLst>
          </p:cNvPr>
          <p:cNvSpPr/>
          <p:nvPr/>
        </p:nvSpPr>
        <p:spPr>
          <a:xfrm>
            <a:off x="7652683" y="3330087"/>
            <a:ext cx="280162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F6D1E545-D532-4B60-A462-7B5A588346DA}"/>
              </a:ext>
            </a:extLst>
          </p:cNvPr>
          <p:cNvSpPr/>
          <p:nvPr/>
        </p:nvSpPr>
        <p:spPr>
          <a:xfrm>
            <a:off x="8358113" y="4265145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14147A11-B1EF-459F-B31D-BC964DD90B34}"/>
              </a:ext>
            </a:extLst>
          </p:cNvPr>
          <p:cNvSpPr/>
          <p:nvPr/>
        </p:nvSpPr>
        <p:spPr>
          <a:xfrm>
            <a:off x="7504183" y="3778129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FC1192-61B1-45FC-A891-80B51A7296E3}"/>
              </a:ext>
            </a:extLst>
          </p:cNvPr>
          <p:cNvSpPr/>
          <p:nvPr/>
        </p:nvSpPr>
        <p:spPr>
          <a:xfrm>
            <a:off x="7795656" y="404011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43BFA3A0-8DC4-487E-880D-57D40F485A4D}"/>
              </a:ext>
            </a:extLst>
          </p:cNvPr>
          <p:cNvSpPr/>
          <p:nvPr/>
        </p:nvSpPr>
        <p:spPr>
          <a:xfrm>
            <a:off x="8552016" y="75343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1F40127-0C84-47B3-97BE-AC05B0927969}"/>
              </a:ext>
            </a:extLst>
          </p:cNvPr>
          <p:cNvSpPr/>
          <p:nvPr/>
        </p:nvSpPr>
        <p:spPr>
          <a:xfrm>
            <a:off x="7060559" y="18808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ADEFDE76-1D26-4D94-A44F-8C09B25810DA}"/>
              </a:ext>
            </a:extLst>
          </p:cNvPr>
          <p:cNvSpPr/>
          <p:nvPr/>
        </p:nvSpPr>
        <p:spPr>
          <a:xfrm>
            <a:off x="9181288" y="727632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A7039087-B2DC-41CE-999F-CF44325C55EA}"/>
              </a:ext>
            </a:extLst>
          </p:cNvPr>
          <p:cNvSpPr/>
          <p:nvPr/>
        </p:nvSpPr>
        <p:spPr>
          <a:xfrm>
            <a:off x="11220890" y="2651521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DC8B2302-9B46-40E9-823E-D73654B40035}"/>
              </a:ext>
            </a:extLst>
          </p:cNvPr>
          <p:cNvSpPr/>
          <p:nvPr/>
        </p:nvSpPr>
        <p:spPr>
          <a:xfrm>
            <a:off x="7208620" y="3294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A65BA22-A5A6-4562-9C53-75C4D00B1A8D}"/>
              </a:ext>
            </a:extLst>
          </p:cNvPr>
          <p:cNvSpPr/>
          <p:nvPr/>
        </p:nvSpPr>
        <p:spPr>
          <a:xfrm>
            <a:off x="8897960" y="4466320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BECAB8C0-8479-4EB9-9EAA-8900ED06C981}"/>
              </a:ext>
            </a:extLst>
          </p:cNvPr>
          <p:cNvSpPr/>
          <p:nvPr/>
        </p:nvSpPr>
        <p:spPr>
          <a:xfrm>
            <a:off x="9384591" y="2998718"/>
            <a:ext cx="297160" cy="2678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68BE213-F098-4084-922B-61A9C1109743}"/>
              </a:ext>
            </a:extLst>
          </p:cNvPr>
          <p:cNvSpPr/>
          <p:nvPr/>
        </p:nvSpPr>
        <p:spPr>
          <a:xfrm>
            <a:off x="7457634" y="107643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F305685C-7C24-4029-B0B4-1BF494838B06}"/>
              </a:ext>
            </a:extLst>
          </p:cNvPr>
          <p:cNvSpPr/>
          <p:nvPr/>
        </p:nvSpPr>
        <p:spPr>
          <a:xfrm>
            <a:off x="7932845" y="87714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FC0FD113-C094-4625-90E5-67DC11EFCDB1}"/>
              </a:ext>
            </a:extLst>
          </p:cNvPr>
          <p:cNvSpPr/>
          <p:nvPr/>
        </p:nvSpPr>
        <p:spPr>
          <a:xfrm>
            <a:off x="7109907" y="142675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9263628-8A79-4469-857B-0E40958F6F05}"/>
              </a:ext>
            </a:extLst>
          </p:cNvPr>
          <p:cNvSpPr/>
          <p:nvPr/>
        </p:nvSpPr>
        <p:spPr>
          <a:xfrm>
            <a:off x="9567268" y="85014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A630B3EA-4F0C-4B92-8E47-CF6193DC203F}"/>
              </a:ext>
            </a:extLst>
          </p:cNvPr>
          <p:cNvSpPr/>
          <p:nvPr/>
        </p:nvSpPr>
        <p:spPr>
          <a:xfrm>
            <a:off x="7892337" y="361267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07D81389-82F7-431D-B252-BBF7284CE6A0}"/>
              </a:ext>
            </a:extLst>
          </p:cNvPr>
          <p:cNvSpPr/>
          <p:nvPr/>
        </p:nvSpPr>
        <p:spPr>
          <a:xfrm>
            <a:off x="7542901" y="592054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F64C433-5814-4679-9525-9B686906FD12}"/>
              </a:ext>
            </a:extLst>
          </p:cNvPr>
          <p:cNvSpPr/>
          <p:nvPr/>
        </p:nvSpPr>
        <p:spPr>
          <a:xfrm>
            <a:off x="6982423" y="944478"/>
            <a:ext cx="320299" cy="28509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1C72E68D-5618-47E3-82D3-1DE113C8C021}"/>
              </a:ext>
            </a:extLst>
          </p:cNvPr>
          <p:cNvSpPr/>
          <p:nvPr/>
        </p:nvSpPr>
        <p:spPr>
          <a:xfrm>
            <a:off x="8966483" y="329722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ADD50426-6CAB-42D9-BC5B-EBAFC31B3919}"/>
              </a:ext>
            </a:extLst>
          </p:cNvPr>
          <p:cNvSpPr/>
          <p:nvPr/>
        </p:nvSpPr>
        <p:spPr>
          <a:xfrm>
            <a:off x="10104054" y="221069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E66FADB7-EF88-4EF0-A530-0A3A7A724674}"/>
              </a:ext>
            </a:extLst>
          </p:cNvPr>
          <p:cNvSpPr/>
          <p:nvPr/>
        </p:nvSpPr>
        <p:spPr>
          <a:xfrm>
            <a:off x="9824279" y="386165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F90B608-464A-4991-8223-B8B369EE1BC2}"/>
              </a:ext>
            </a:extLst>
          </p:cNvPr>
          <p:cNvSpPr/>
          <p:nvPr/>
        </p:nvSpPr>
        <p:spPr>
          <a:xfrm>
            <a:off x="9179843" y="399826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E2EB9A8-881C-4EAB-9FE2-7DA3DB4848DC}"/>
              </a:ext>
            </a:extLst>
          </p:cNvPr>
          <p:cNvSpPr/>
          <p:nvPr/>
        </p:nvSpPr>
        <p:spPr>
          <a:xfrm>
            <a:off x="9539940" y="2445349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395D0A10-0F04-461E-AE7C-528DDB385145}"/>
              </a:ext>
            </a:extLst>
          </p:cNvPr>
          <p:cNvSpPr/>
          <p:nvPr/>
        </p:nvSpPr>
        <p:spPr>
          <a:xfrm>
            <a:off x="10421706" y="3592170"/>
            <a:ext cx="320299" cy="2850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1879F9BB-AEA8-4548-9AF1-668CA485FDFB}"/>
              </a:ext>
            </a:extLst>
          </p:cNvPr>
          <p:cNvSpPr/>
          <p:nvPr/>
        </p:nvSpPr>
        <p:spPr>
          <a:xfrm>
            <a:off x="9979865" y="2806902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0DAE606F-8365-4E28-80D4-488C6A1C3747}"/>
              </a:ext>
            </a:extLst>
          </p:cNvPr>
          <p:cNvSpPr/>
          <p:nvPr/>
        </p:nvSpPr>
        <p:spPr>
          <a:xfrm>
            <a:off x="9461786" y="344962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BF50284B-119F-470B-BF18-2AE365A138F3}"/>
              </a:ext>
            </a:extLst>
          </p:cNvPr>
          <p:cNvSpPr/>
          <p:nvPr/>
        </p:nvSpPr>
        <p:spPr>
          <a:xfrm>
            <a:off x="9418632" y="1925194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7F65021E-CF75-463D-A69B-18424B207E71}"/>
              </a:ext>
            </a:extLst>
          </p:cNvPr>
          <p:cNvSpPr/>
          <p:nvPr/>
        </p:nvSpPr>
        <p:spPr>
          <a:xfrm>
            <a:off x="8652349" y="3640785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B196778E-292D-44C3-9B80-7BBDAE964351}"/>
              </a:ext>
            </a:extLst>
          </p:cNvPr>
          <p:cNvSpPr/>
          <p:nvPr/>
        </p:nvSpPr>
        <p:spPr>
          <a:xfrm>
            <a:off x="8344045" y="3290298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77AE2BB2-5E63-4E28-B941-CC2FA21DB083}"/>
              </a:ext>
            </a:extLst>
          </p:cNvPr>
          <p:cNvSpPr/>
          <p:nvPr/>
        </p:nvSpPr>
        <p:spPr>
          <a:xfrm>
            <a:off x="9862467" y="3571861"/>
            <a:ext cx="320299" cy="285093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43393204-3017-4D89-BE3A-9E5B55640B3E}"/>
              </a:ext>
            </a:extLst>
          </p:cNvPr>
          <p:cNvSpPr/>
          <p:nvPr/>
        </p:nvSpPr>
        <p:spPr>
          <a:xfrm>
            <a:off x="8652350" y="2994542"/>
            <a:ext cx="297160" cy="244115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678BC57B-7512-44F7-84EE-5E256200EE9C}"/>
              </a:ext>
            </a:extLst>
          </p:cNvPr>
          <p:cNvSpPr/>
          <p:nvPr/>
        </p:nvSpPr>
        <p:spPr>
          <a:xfrm>
            <a:off x="9057635" y="2348078"/>
            <a:ext cx="251390" cy="22885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DD49A8B-A861-45E3-8FDB-7C21A0437B51}"/>
              </a:ext>
            </a:extLst>
          </p:cNvPr>
          <p:cNvSpPr/>
          <p:nvPr/>
        </p:nvSpPr>
        <p:spPr>
          <a:xfrm>
            <a:off x="4253920" y="2186218"/>
            <a:ext cx="2512640" cy="821884"/>
          </a:xfrm>
          <a:prstGeom prst="roundRect">
            <a:avLst/>
          </a:prstGeom>
          <a:noFill/>
          <a:ln w="57150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7629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1FDBB9F-1034-453B-95F7-C99465F7A5FE}"/>
              </a:ext>
            </a:extLst>
          </p:cNvPr>
          <p:cNvSpPr txBox="1"/>
          <p:nvPr/>
        </p:nvSpPr>
        <p:spPr>
          <a:xfrm>
            <a:off x="4793942" y="1051532"/>
            <a:ext cx="2073390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人流處裡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52AF80-829A-4E8B-8B94-A9014F8A7663}"/>
              </a:ext>
            </a:extLst>
          </p:cNvPr>
          <p:cNvSpPr txBox="1"/>
          <p:nvPr/>
        </p:nvSpPr>
        <p:spPr>
          <a:xfrm>
            <a:off x="97654" y="7102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人流處裡</a:t>
            </a:r>
          </a:p>
        </p:txBody>
      </p:sp>
    </p:spTree>
    <p:extLst>
      <p:ext uri="{BB962C8B-B14F-4D97-AF65-F5344CB8AC3E}">
        <p14:creationId xmlns:p14="http://schemas.microsoft.com/office/powerpoint/2010/main" val="16313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7618</TotalTime>
  <Words>3791</Words>
  <Application>Microsoft Office PowerPoint</Application>
  <PresentationFormat>寬螢幕</PresentationFormat>
  <Paragraphs>997</Paragraphs>
  <Slides>99</Slides>
  <Notes>41</Notes>
  <HiddenSlides>16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99</vt:i4>
      </vt:variant>
    </vt:vector>
  </HeadingPairs>
  <TitlesOfParts>
    <vt:vector size="109" baseType="lpstr"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Courier New</vt:lpstr>
      <vt:lpstr>verdana</vt:lpstr>
      <vt:lpstr>Office 佈景主題</vt:lpstr>
      <vt:lpstr>progress report</vt:lpstr>
      <vt:lpstr>PowerPoint 簡報</vt:lpstr>
      <vt:lpstr>PowerPoint 簡報</vt:lpstr>
      <vt:lpstr>PowerPoint 簡報</vt:lpstr>
      <vt:lpstr>PowerPoint 簡報</vt:lpstr>
      <vt:lpstr>農村大數據-資料集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會遺漏部分景點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水保局景點分佈</vt:lpstr>
      <vt:lpstr>水保局景點分佈</vt:lpstr>
      <vt:lpstr>水保局景點分佈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水保局資料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找R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進度報告</dc:title>
  <dc:creator>user</dc:creator>
  <cp:lastModifiedBy>映均 周</cp:lastModifiedBy>
  <cp:revision>274</cp:revision>
  <dcterms:created xsi:type="dcterms:W3CDTF">2018-07-30T07:14:53Z</dcterms:created>
  <dcterms:modified xsi:type="dcterms:W3CDTF">2018-10-02T08:45:00Z</dcterms:modified>
</cp:coreProperties>
</file>